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6" r:id="rId2"/>
    <p:sldId id="256" r:id="rId3"/>
    <p:sldId id="257" r:id="rId4"/>
    <p:sldId id="258" r:id="rId5"/>
    <p:sldId id="274" r:id="rId6"/>
    <p:sldId id="259" r:id="rId7"/>
    <p:sldId id="262" r:id="rId8"/>
    <p:sldId id="263" r:id="rId9"/>
    <p:sldId id="260" r:id="rId10"/>
    <p:sldId id="275" r:id="rId11"/>
    <p:sldId id="266" r:id="rId12"/>
    <p:sldId id="267" r:id="rId13"/>
    <p:sldId id="265" r:id="rId14"/>
    <p:sldId id="268" r:id="rId15"/>
    <p:sldId id="273" r:id="rId16"/>
    <p:sldId id="279"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0A432-DAD8-4460-AFAD-6FE7A1D3461B}" v="43" dt="2022-05-23T19:08:35.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59502" autoAdjust="0"/>
  </p:normalViewPr>
  <p:slideViewPr>
    <p:cSldViewPr snapToGrid="0">
      <p:cViewPr varScale="1">
        <p:scale>
          <a:sx n="49" d="100"/>
          <a:sy n="49" d="100"/>
        </p:scale>
        <p:origin x="1666"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Levesley (NCC)" userId="ee58891b-b39c-4a87-98d9-bf4d8ebea082" providerId="ADAL" clId="{6A20A432-DAD8-4460-AFAD-6FE7A1D3461B}"/>
    <pc:docChg chg="custSel delSld modSld">
      <pc:chgData name="Bob Levesley (NCC)" userId="ee58891b-b39c-4a87-98d9-bf4d8ebea082" providerId="ADAL" clId="{6A20A432-DAD8-4460-AFAD-6FE7A1D3461B}" dt="2022-05-23T19:13:19.190" v="126" actId="47"/>
      <pc:docMkLst>
        <pc:docMk/>
      </pc:docMkLst>
      <pc:sldChg chg="modSp mod">
        <pc:chgData name="Bob Levesley (NCC)" userId="ee58891b-b39c-4a87-98d9-bf4d8ebea082" providerId="ADAL" clId="{6A20A432-DAD8-4460-AFAD-6FE7A1D3461B}" dt="2022-05-10T19:51:59.969" v="11" actId="20577"/>
        <pc:sldMkLst>
          <pc:docMk/>
          <pc:sldMk cId="1438671252" sldId="260"/>
        </pc:sldMkLst>
        <pc:spChg chg="mod">
          <ac:chgData name="Bob Levesley (NCC)" userId="ee58891b-b39c-4a87-98d9-bf4d8ebea082" providerId="ADAL" clId="{6A20A432-DAD8-4460-AFAD-6FE7A1D3461B}" dt="2022-05-10T19:51:59.969" v="11" actId="20577"/>
          <ac:spMkLst>
            <pc:docMk/>
            <pc:sldMk cId="1438671252" sldId="260"/>
            <ac:spMk id="3" creationId="{F85F213E-F557-4F1D-BD1B-7D6DEBE977C3}"/>
          </ac:spMkLst>
        </pc:spChg>
      </pc:sldChg>
      <pc:sldChg chg="del">
        <pc:chgData name="Bob Levesley (NCC)" userId="ee58891b-b39c-4a87-98d9-bf4d8ebea082" providerId="ADAL" clId="{6A20A432-DAD8-4460-AFAD-6FE7A1D3461B}" dt="2022-05-23T19:13:19.190" v="126" actId="47"/>
        <pc:sldMkLst>
          <pc:docMk/>
          <pc:sldMk cId="958891317" sldId="261"/>
        </pc:sldMkLst>
      </pc:sldChg>
      <pc:sldChg chg="modSp mod">
        <pc:chgData name="Bob Levesley (NCC)" userId="ee58891b-b39c-4a87-98d9-bf4d8ebea082" providerId="ADAL" clId="{6A20A432-DAD8-4460-AFAD-6FE7A1D3461B}" dt="2022-05-10T20:18:28.264" v="82" actId="20577"/>
        <pc:sldMkLst>
          <pc:docMk/>
          <pc:sldMk cId="2970283761" sldId="263"/>
        </pc:sldMkLst>
        <pc:spChg chg="mod">
          <ac:chgData name="Bob Levesley (NCC)" userId="ee58891b-b39c-4a87-98d9-bf4d8ebea082" providerId="ADAL" clId="{6A20A432-DAD8-4460-AFAD-6FE7A1D3461B}" dt="2022-05-10T20:18:28.264" v="82" actId="20577"/>
          <ac:spMkLst>
            <pc:docMk/>
            <pc:sldMk cId="2970283761" sldId="263"/>
            <ac:spMk id="3" creationId="{CD1D2CE2-7736-44D3-A5A2-8E5D2568822A}"/>
          </ac:spMkLst>
        </pc:spChg>
      </pc:sldChg>
      <pc:sldChg chg="modSp mod modAnim">
        <pc:chgData name="Bob Levesley (NCC)" userId="ee58891b-b39c-4a87-98d9-bf4d8ebea082" providerId="ADAL" clId="{6A20A432-DAD8-4460-AFAD-6FE7A1D3461B}" dt="2022-05-23T19:08:35.501" v="125" actId="20577"/>
        <pc:sldMkLst>
          <pc:docMk/>
          <pc:sldMk cId="3517395506" sldId="265"/>
        </pc:sldMkLst>
        <pc:spChg chg="mod">
          <ac:chgData name="Bob Levesley (NCC)" userId="ee58891b-b39c-4a87-98d9-bf4d8ebea082" providerId="ADAL" clId="{6A20A432-DAD8-4460-AFAD-6FE7A1D3461B}" dt="2022-05-23T19:08:35.501" v="125" actId="20577"/>
          <ac:spMkLst>
            <pc:docMk/>
            <pc:sldMk cId="3517395506" sldId="265"/>
            <ac:spMk id="3" creationId="{0D9B1828-35A5-4D44-93CE-80377D72C1B2}"/>
          </ac:spMkLst>
        </pc:spChg>
      </pc:sldChg>
      <pc:sldChg chg="modSp mod">
        <pc:chgData name="Bob Levesley (NCC)" userId="ee58891b-b39c-4a87-98d9-bf4d8ebea082" providerId="ADAL" clId="{6A20A432-DAD8-4460-AFAD-6FE7A1D3461B}" dt="2022-05-10T20:08:49.356" v="38" actId="20577"/>
        <pc:sldMkLst>
          <pc:docMk/>
          <pc:sldMk cId="3904031594" sldId="268"/>
        </pc:sldMkLst>
        <pc:spChg chg="mod">
          <ac:chgData name="Bob Levesley (NCC)" userId="ee58891b-b39c-4a87-98d9-bf4d8ebea082" providerId="ADAL" clId="{6A20A432-DAD8-4460-AFAD-6FE7A1D3461B}" dt="2022-05-10T20:08:43.850" v="32" actId="20577"/>
          <ac:spMkLst>
            <pc:docMk/>
            <pc:sldMk cId="3904031594" sldId="268"/>
            <ac:spMk id="2" creationId="{EB5C35B6-C23F-42DF-A7CC-D5DE6C3D8175}"/>
          </ac:spMkLst>
        </pc:spChg>
        <pc:spChg chg="mod">
          <ac:chgData name="Bob Levesley (NCC)" userId="ee58891b-b39c-4a87-98d9-bf4d8ebea082" providerId="ADAL" clId="{6A20A432-DAD8-4460-AFAD-6FE7A1D3461B}" dt="2022-05-10T20:08:49.356" v="38" actId="20577"/>
          <ac:spMkLst>
            <pc:docMk/>
            <pc:sldMk cId="3904031594" sldId="268"/>
            <ac:spMk id="3" creationId="{4D43988D-A191-4C17-B396-C8140E0DD5AF}"/>
          </ac:spMkLst>
        </pc:spChg>
      </pc:sldChg>
      <pc:sldChg chg="modSp">
        <pc:chgData name="Bob Levesley (NCC)" userId="ee58891b-b39c-4a87-98d9-bf4d8ebea082" providerId="ADAL" clId="{6A20A432-DAD8-4460-AFAD-6FE7A1D3461B}" dt="2022-05-18T19:26:59.744" v="88" actId="1076"/>
        <pc:sldMkLst>
          <pc:docMk/>
          <pc:sldMk cId="2222871386" sldId="275"/>
        </pc:sldMkLst>
        <pc:picChg chg="mod">
          <ac:chgData name="Bob Levesley (NCC)" userId="ee58891b-b39c-4a87-98d9-bf4d8ebea082" providerId="ADAL" clId="{6A20A432-DAD8-4460-AFAD-6FE7A1D3461B}" dt="2022-05-18T19:26:59.744" v="88" actId="1076"/>
          <ac:picMkLst>
            <pc:docMk/>
            <pc:sldMk cId="2222871386" sldId="275"/>
            <ac:picMk id="1026" creationId="{6B0B524E-7DED-4D1B-AB43-CE68E23CE26E}"/>
          </ac:picMkLst>
        </pc:picChg>
      </pc:sldChg>
    </pc:docChg>
  </pc:docChgLst>
  <pc:docChgLst>
    <pc:chgData name="Bob Levesley (NCC)" userId="ee58891b-b39c-4a87-98d9-bf4d8ebea082" providerId="ADAL" clId="{6971D16C-70A0-4778-BD69-FAB8306B40DC}"/>
    <pc:docChg chg="undo custSel addSld modSld">
      <pc:chgData name="Bob Levesley (NCC)" userId="ee58891b-b39c-4a87-98d9-bf4d8ebea082" providerId="ADAL" clId="{6971D16C-70A0-4778-BD69-FAB8306B40DC}" dt="2022-02-07T08:03:19.064" v="766" actId="26606"/>
      <pc:docMkLst>
        <pc:docMk/>
      </pc:docMkLst>
      <pc:sldChg chg="addSp delSp modSp new mod setBg setClrOvrMap">
        <pc:chgData name="Bob Levesley (NCC)" userId="ee58891b-b39c-4a87-98d9-bf4d8ebea082" providerId="ADAL" clId="{6971D16C-70A0-4778-BD69-FAB8306B40DC}" dt="2022-02-04T09:55:09.430" v="62" actId="26606"/>
        <pc:sldMkLst>
          <pc:docMk/>
          <pc:sldMk cId="4268935661" sldId="276"/>
        </pc:sldMkLst>
        <pc:spChg chg="mod">
          <ac:chgData name="Bob Levesley (NCC)" userId="ee58891b-b39c-4a87-98d9-bf4d8ebea082" providerId="ADAL" clId="{6971D16C-70A0-4778-BD69-FAB8306B40DC}" dt="2022-02-04T09:55:09.430" v="62" actId="26606"/>
          <ac:spMkLst>
            <pc:docMk/>
            <pc:sldMk cId="4268935661" sldId="276"/>
            <ac:spMk id="2" creationId="{C59B8C44-F257-4365-8A84-26B815EE2BFB}"/>
          </ac:spMkLst>
        </pc:spChg>
        <pc:spChg chg="mod">
          <ac:chgData name="Bob Levesley (NCC)" userId="ee58891b-b39c-4a87-98d9-bf4d8ebea082" providerId="ADAL" clId="{6971D16C-70A0-4778-BD69-FAB8306B40DC}" dt="2022-02-04T09:55:09.430" v="62" actId="26606"/>
          <ac:spMkLst>
            <pc:docMk/>
            <pc:sldMk cId="4268935661" sldId="276"/>
            <ac:spMk id="3" creationId="{9959535A-96F0-4FCF-BDC4-030A800E46DB}"/>
          </ac:spMkLst>
        </pc:spChg>
        <pc:spChg chg="add">
          <ac:chgData name="Bob Levesley (NCC)" userId="ee58891b-b39c-4a87-98d9-bf4d8ebea082" providerId="ADAL" clId="{6971D16C-70A0-4778-BD69-FAB8306B40DC}" dt="2022-02-04T09:55:09.430" v="62" actId="26606"/>
          <ac:spMkLst>
            <pc:docMk/>
            <pc:sldMk cId="4268935661" sldId="276"/>
            <ac:spMk id="73" creationId="{71B2258F-86CA-4D4D-8270-BC05FCDEBFB3}"/>
          </ac:spMkLst>
        </pc:spChg>
        <pc:picChg chg="add del mod">
          <ac:chgData name="Bob Levesley (NCC)" userId="ee58891b-b39c-4a87-98d9-bf4d8ebea082" providerId="ADAL" clId="{6971D16C-70A0-4778-BD69-FAB8306B40DC}" dt="2022-02-04T09:52:46.112" v="60" actId="478"/>
          <ac:picMkLst>
            <pc:docMk/>
            <pc:sldMk cId="4268935661" sldId="276"/>
            <ac:picMk id="1026" creationId="{81F25DDB-7542-4383-B290-3813605CE1E1}"/>
          </ac:picMkLst>
        </pc:picChg>
        <pc:picChg chg="add mod ord">
          <ac:chgData name="Bob Levesley (NCC)" userId="ee58891b-b39c-4a87-98d9-bf4d8ebea082" providerId="ADAL" clId="{6971D16C-70A0-4778-BD69-FAB8306B40DC}" dt="2022-02-04T09:55:09.430" v="62" actId="26606"/>
          <ac:picMkLst>
            <pc:docMk/>
            <pc:sldMk cId="4268935661" sldId="276"/>
            <ac:picMk id="1028" creationId="{2B11F9CA-244B-48F6-B40B-BF8E3CD73CB6}"/>
          </ac:picMkLst>
        </pc:picChg>
      </pc:sldChg>
      <pc:sldChg chg="addSp delSp modSp new mod">
        <pc:chgData name="Bob Levesley (NCC)" userId="ee58891b-b39c-4a87-98d9-bf4d8ebea082" providerId="ADAL" clId="{6971D16C-70A0-4778-BD69-FAB8306B40DC}" dt="2022-02-04T10:45:24.207" v="765" actId="20577"/>
        <pc:sldMkLst>
          <pc:docMk/>
          <pc:sldMk cId="226968834" sldId="277"/>
        </pc:sldMkLst>
        <pc:spChg chg="mod">
          <ac:chgData name="Bob Levesley (NCC)" userId="ee58891b-b39c-4a87-98d9-bf4d8ebea082" providerId="ADAL" clId="{6971D16C-70A0-4778-BD69-FAB8306B40DC}" dt="2022-02-04T10:45:24.207" v="765" actId="20577"/>
          <ac:spMkLst>
            <pc:docMk/>
            <pc:sldMk cId="226968834" sldId="277"/>
            <ac:spMk id="2" creationId="{AED9AEFB-4B20-43B8-B88E-DD4324BA660C}"/>
          </ac:spMkLst>
        </pc:spChg>
        <pc:spChg chg="del mod">
          <ac:chgData name="Bob Levesley (NCC)" userId="ee58891b-b39c-4a87-98d9-bf4d8ebea082" providerId="ADAL" clId="{6971D16C-70A0-4778-BD69-FAB8306B40DC}" dt="2022-02-04T10:08:48.851" v="106"/>
          <ac:spMkLst>
            <pc:docMk/>
            <pc:sldMk cId="226968834" sldId="277"/>
            <ac:spMk id="3" creationId="{24B22577-8E29-4DCE-8661-FE9FB5B1CE25}"/>
          </ac:spMkLst>
        </pc:spChg>
        <pc:spChg chg="add mod">
          <ac:chgData name="Bob Levesley (NCC)" userId="ee58891b-b39c-4a87-98d9-bf4d8ebea082" providerId="ADAL" clId="{6971D16C-70A0-4778-BD69-FAB8306B40DC}" dt="2022-02-04T10:11:21.767" v="139" actId="1076"/>
          <ac:spMkLst>
            <pc:docMk/>
            <pc:sldMk cId="226968834" sldId="277"/>
            <ac:spMk id="4" creationId="{234ADC1F-0EFF-442C-9468-855C7728C49B}"/>
          </ac:spMkLst>
        </pc:spChg>
        <pc:spChg chg="add mod">
          <ac:chgData name="Bob Levesley (NCC)" userId="ee58891b-b39c-4a87-98d9-bf4d8ebea082" providerId="ADAL" clId="{6971D16C-70A0-4778-BD69-FAB8306B40DC}" dt="2022-02-04T10:12:36.412" v="175" actId="1076"/>
          <ac:spMkLst>
            <pc:docMk/>
            <pc:sldMk cId="226968834" sldId="277"/>
            <ac:spMk id="5" creationId="{9D8147A7-C728-4F8D-86CA-9CDA7CF68373}"/>
          </ac:spMkLst>
        </pc:spChg>
        <pc:picChg chg="add mod">
          <ac:chgData name="Bob Levesley (NCC)" userId="ee58891b-b39c-4a87-98d9-bf4d8ebea082" providerId="ADAL" clId="{6971D16C-70A0-4778-BD69-FAB8306B40DC}" dt="2022-02-04T10:10:26.650" v="120" actId="14100"/>
          <ac:picMkLst>
            <pc:docMk/>
            <pc:sldMk cId="226968834" sldId="277"/>
            <ac:picMk id="2050" creationId="{C63BD7A8-BBD3-4C2C-9518-0D8A93A56485}"/>
          </ac:picMkLst>
        </pc:picChg>
        <pc:picChg chg="add mod">
          <ac:chgData name="Bob Levesley (NCC)" userId="ee58891b-b39c-4a87-98d9-bf4d8ebea082" providerId="ADAL" clId="{6971D16C-70A0-4778-BD69-FAB8306B40DC}" dt="2022-02-04T10:12:30.901" v="174" actId="1076"/>
          <ac:picMkLst>
            <pc:docMk/>
            <pc:sldMk cId="226968834" sldId="277"/>
            <ac:picMk id="2052" creationId="{8F8B0697-D066-4980-A25D-26B3550F74A5}"/>
          </ac:picMkLst>
        </pc:picChg>
      </pc:sldChg>
      <pc:sldChg chg="addSp modSp new mod modAnim">
        <pc:chgData name="Bob Levesley (NCC)" userId="ee58891b-b39c-4a87-98d9-bf4d8ebea082" providerId="ADAL" clId="{6971D16C-70A0-4778-BD69-FAB8306B40DC}" dt="2022-02-04T10:24:33.960" v="753"/>
        <pc:sldMkLst>
          <pc:docMk/>
          <pc:sldMk cId="2969649809" sldId="278"/>
        </pc:sldMkLst>
        <pc:spChg chg="mod">
          <ac:chgData name="Bob Levesley (NCC)" userId="ee58891b-b39c-4a87-98d9-bf4d8ebea082" providerId="ADAL" clId="{6971D16C-70A0-4778-BD69-FAB8306B40DC}" dt="2022-02-04T10:23:44.213" v="747" actId="14100"/>
          <ac:spMkLst>
            <pc:docMk/>
            <pc:sldMk cId="2969649809" sldId="278"/>
            <ac:spMk id="2" creationId="{25E1A731-D1CA-42F1-B01A-5D89469346E7}"/>
          </ac:spMkLst>
        </pc:spChg>
        <pc:spChg chg="mod">
          <ac:chgData name="Bob Levesley (NCC)" userId="ee58891b-b39c-4a87-98d9-bf4d8ebea082" providerId="ADAL" clId="{6971D16C-70A0-4778-BD69-FAB8306B40DC}" dt="2022-02-04T10:21:39.593" v="730" actId="27636"/>
          <ac:spMkLst>
            <pc:docMk/>
            <pc:sldMk cId="2969649809" sldId="278"/>
            <ac:spMk id="3" creationId="{95EA2669-56E8-4F8A-AF10-334EB62F34D7}"/>
          </ac:spMkLst>
        </pc:spChg>
        <pc:spChg chg="add mod">
          <ac:chgData name="Bob Levesley (NCC)" userId="ee58891b-b39c-4a87-98d9-bf4d8ebea082" providerId="ADAL" clId="{6971D16C-70A0-4778-BD69-FAB8306B40DC}" dt="2022-02-04T10:24:10.226" v="751" actId="20577"/>
          <ac:spMkLst>
            <pc:docMk/>
            <pc:sldMk cId="2969649809" sldId="278"/>
            <ac:spMk id="4" creationId="{097ADFA8-DF28-4422-B721-1EB91FADED5E}"/>
          </ac:spMkLst>
        </pc:spChg>
        <pc:picChg chg="add mod">
          <ac:chgData name="Bob Levesley (NCC)" userId="ee58891b-b39c-4a87-98d9-bf4d8ebea082" providerId="ADAL" clId="{6971D16C-70A0-4778-BD69-FAB8306B40DC}" dt="2022-02-04T10:23:50.439" v="748" actId="14100"/>
          <ac:picMkLst>
            <pc:docMk/>
            <pc:sldMk cId="2969649809" sldId="278"/>
            <ac:picMk id="3074" creationId="{85460345-50C4-4386-A152-7DCF0CEAF22E}"/>
          </ac:picMkLst>
        </pc:picChg>
      </pc:sldChg>
      <pc:sldChg chg="addSp delSp modSp new mod setBg">
        <pc:chgData name="Bob Levesley (NCC)" userId="ee58891b-b39c-4a87-98d9-bf4d8ebea082" providerId="ADAL" clId="{6971D16C-70A0-4778-BD69-FAB8306B40DC}" dt="2022-02-07T08:03:19.064" v="766" actId="26606"/>
        <pc:sldMkLst>
          <pc:docMk/>
          <pc:sldMk cId="1805637558" sldId="279"/>
        </pc:sldMkLst>
        <pc:spChg chg="del">
          <ac:chgData name="Bob Levesley (NCC)" userId="ee58891b-b39c-4a87-98d9-bf4d8ebea082" providerId="ADAL" clId="{6971D16C-70A0-4778-BD69-FAB8306B40DC}" dt="2022-02-04T10:45:14.919" v="756" actId="26606"/>
          <ac:spMkLst>
            <pc:docMk/>
            <pc:sldMk cId="1805637558" sldId="279"/>
            <ac:spMk id="2" creationId="{DD8DDC34-40B3-4B67-BF20-BB8015209559}"/>
          </ac:spMkLst>
        </pc:spChg>
        <pc:spChg chg="del">
          <ac:chgData name="Bob Levesley (NCC)" userId="ee58891b-b39c-4a87-98d9-bf4d8ebea082" providerId="ADAL" clId="{6971D16C-70A0-4778-BD69-FAB8306B40DC}" dt="2022-02-04T10:45:14.919" v="756" actId="26606"/>
          <ac:spMkLst>
            <pc:docMk/>
            <pc:sldMk cId="1805637558" sldId="279"/>
            <ac:spMk id="3" creationId="{CF005226-9512-45EE-8212-04938D75D2E3}"/>
          </ac:spMkLst>
        </pc:spChg>
        <pc:spChg chg="add">
          <ac:chgData name="Bob Levesley (NCC)" userId="ee58891b-b39c-4a87-98d9-bf4d8ebea082" providerId="ADAL" clId="{6971D16C-70A0-4778-BD69-FAB8306B40DC}" dt="2022-02-07T08:03:19.064" v="766" actId="26606"/>
          <ac:spMkLst>
            <pc:docMk/>
            <pc:sldMk cId="1805637558" sldId="279"/>
            <ac:spMk id="9" creationId="{32BC26D8-82FB-445E-AA49-62A77D7C1EE0}"/>
          </ac:spMkLst>
        </pc:spChg>
        <pc:spChg chg="add">
          <ac:chgData name="Bob Levesley (NCC)" userId="ee58891b-b39c-4a87-98d9-bf4d8ebea082" providerId="ADAL" clId="{6971D16C-70A0-4778-BD69-FAB8306B40DC}" dt="2022-02-07T08:03:19.064" v="766" actId="26606"/>
          <ac:spMkLst>
            <pc:docMk/>
            <pc:sldMk cId="1805637558" sldId="279"/>
            <ac:spMk id="11" creationId="{CB44330D-EA18-4254-AA95-EB49948539B8}"/>
          </ac:spMkLst>
        </pc:spChg>
        <pc:picChg chg="add mod">
          <ac:chgData name="Bob Levesley (NCC)" userId="ee58891b-b39c-4a87-98d9-bf4d8ebea082" providerId="ADAL" clId="{6971D16C-70A0-4778-BD69-FAB8306B40DC}" dt="2022-02-04T10:45:14.919" v="756" actId="26606"/>
          <ac:picMkLst>
            <pc:docMk/>
            <pc:sldMk cId="1805637558" sldId="279"/>
            <ac:picMk id="4" creationId="{1F7F95D1-09C2-4540-93D4-D34D720EEEC5}"/>
          </ac:picMkLst>
        </pc:picChg>
      </pc:sldChg>
    </pc:docChg>
  </pc:docChgLst>
  <pc:docChgLst>
    <pc:chgData name="Bob Levesley (NCC)" userId="ee58891b-b39c-4a87-98d9-bf4d8ebea082" providerId="ADAL" clId="{3DB4E638-BB17-455F-9236-A503EE2C9624}"/>
    <pc:docChg chg="custSel mod addSld delSld modSld">
      <pc:chgData name="Bob Levesley (NCC)" userId="ee58891b-b39c-4a87-98d9-bf4d8ebea082" providerId="ADAL" clId="{3DB4E638-BB17-455F-9236-A503EE2C9624}" dt="2022-01-16T20:59:11.275" v="105" actId="14100"/>
      <pc:docMkLst>
        <pc:docMk/>
      </pc:docMkLst>
      <pc:sldChg chg="modSp mod">
        <pc:chgData name="Bob Levesley (NCC)" userId="ee58891b-b39c-4a87-98d9-bf4d8ebea082" providerId="ADAL" clId="{3DB4E638-BB17-455F-9236-A503EE2C9624}" dt="2022-01-16T20:38:02.489" v="68" actId="20577"/>
        <pc:sldMkLst>
          <pc:docMk/>
          <pc:sldMk cId="1109404900" sldId="257"/>
        </pc:sldMkLst>
        <pc:spChg chg="mod">
          <ac:chgData name="Bob Levesley (NCC)" userId="ee58891b-b39c-4a87-98d9-bf4d8ebea082" providerId="ADAL" clId="{3DB4E638-BB17-455F-9236-A503EE2C9624}" dt="2022-01-16T20:38:02.489" v="68" actId="20577"/>
          <ac:spMkLst>
            <pc:docMk/>
            <pc:sldMk cId="1109404900" sldId="257"/>
            <ac:spMk id="2" creationId="{759CD2DE-0A1C-4381-BBC2-97721A004698}"/>
          </ac:spMkLst>
        </pc:spChg>
      </pc:sldChg>
      <pc:sldChg chg="del">
        <pc:chgData name="Bob Levesley (NCC)" userId="ee58891b-b39c-4a87-98d9-bf4d8ebea082" providerId="ADAL" clId="{3DB4E638-BB17-455F-9236-A503EE2C9624}" dt="2022-01-16T20:23:58.159" v="1" actId="47"/>
        <pc:sldMkLst>
          <pc:docMk/>
          <pc:sldMk cId="3962780467" sldId="264"/>
        </pc:sldMkLst>
      </pc:sldChg>
      <pc:sldChg chg="addSp delSp modSp new mod">
        <pc:chgData name="Bob Levesley (NCC)" userId="ee58891b-b39c-4a87-98d9-bf4d8ebea082" providerId="ADAL" clId="{3DB4E638-BB17-455F-9236-A503EE2C9624}" dt="2022-01-16T20:36:07.631" v="43" actId="1076"/>
        <pc:sldMkLst>
          <pc:docMk/>
          <pc:sldMk cId="26450098" sldId="274"/>
        </pc:sldMkLst>
        <pc:spChg chg="mod">
          <ac:chgData name="Bob Levesley (NCC)" userId="ee58891b-b39c-4a87-98d9-bf4d8ebea082" providerId="ADAL" clId="{3DB4E638-BB17-455F-9236-A503EE2C9624}" dt="2022-01-16T20:32:21.095" v="7" actId="20577"/>
          <ac:spMkLst>
            <pc:docMk/>
            <pc:sldMk cId="26450098" sldId="274"/>
            <ac:spMk id="2" creationId="{F01BD0F2-DA35-40F6-9C43-C2E46A96D062}"/>
          </ac:spMkLst>
        </pc:spChg>
        <pc:spChg chg="del">
          <ac:chgData name="Bob Levesley (NCC)" userId="ee58891b-b39c-4a87-98d9-bf4d8ebea082" providerId="ADAL" clId="{3DB4E638-BB17-455F-9236-A503EE2C9624}" dt="2022-01-16T20:32:08.882" v="3"/>
          <ac:spMkLst>
            <pc:docMk/>
            <pc:sldMk cId="26450098" sldId="274"/>
            <ac:spMk id="3" creationId="{10E79DFC-F40E-443E-AA20-C47775705AB9}"/>
          </ac:spMkLst>
        </pc:spChg>
        <pc:spChg chg="add mod">
          <ac:chgData name="Bob Levesley (NCC)" userId="ee58891b-b39c-4a87-98d9-bf4d8ebea082" providerId="ADAL" clId="{3DB4E638-BB17-455F-9236-A503EE2C9624}" dt="2022-01-16T20:36:07.631" v="43" actId="1076"/>
          <ac:spMkLst>
            <pc:docMk/>
            <pc:sldMk cId="26450098" sldId="274"/>
            <ac:spMk id="5" creationId="{DC3BFE1E-F365-4959-8DAB-2B9B7C109201}"/>
          </ac:spMkLst>
        </pc:spChg>
        <pc:spChg chg="add mod">
          <ac:chgData name="Bob Levesley (NCC)" userId="ee58891b-b39c-4a87-98d9-bf4d8ebea082" providerId="ADAL" clId="{3DB4E638-BB17-455F-9236-A503EE2C9624}" dt="2022-01-16T20:34:43.017" v="24" actId="113"/>
          <ac:spMkLst>
            <pc:docMk/>
            <pc:sldMk cId="26450098" sldId="274"/>
            <ac:spMk id="6" creationId="{F25FD19A-87D9-4DB2-82AD-0D598F45AD5D}"/>
          </ac:spMkLst>
        </pc:spChg>
        <pc:picChg chg="add mod">
          <ac:chgData name="Bob Levesley (NCC)" userId="ee58891b-b39c-4a87-98d9-bf4d8ebea082" providerId="ADAL" clId="{3DB4E638-BB17-455F-9236-A503EE2C9624}" dt="2022-01-16T20:33:44.625" v="19" actId="14100"/>
          <ac:picMkLst>
            <pc:docMk/>
            <pc:sldMk cId="26450098" sldId="274"/>
            <ac:picMk id="1026" creationId="{DE7B9748-5628-4550-A570-971C9D3AA631}"/>
          </ac:picMkLst>
        </pc:picChg>
      </pc:sldChg>
      <pc:sldChg chg="addSp delSp modSp new mod">
        <pc:chgData name="Bob Levesley (NCC)" userId="ee58891b-b39c-4a87-98d9-bf4d8ebea082" providerId="ADAL" clId="{3DB4E638-BB17-455F-9236-A503EE2C9624}" dt="2022-01-16T20:59:11.275" v="105" actId="14100"/>
        <pc:sldMkLst>
          <pc:docMk/>
          <pc:sldMk cId="2222871386" sldId="275"/>
        </pc:sldMkLst>
        <pc:spChg chg="mod">
          <ac:chgData name="Bob Levesley (NCC)" userId="ee58891b-b39c-4a87-98d9-bf4d8ebea082" providerId="ADAL" clId="{3DB4E638-BB17-455F-9236-A503EE2C9624}" dt="2022-01-16T20:59:06.486" v="104" actId="27636"/>
          <ac:spMkLst>
            <pc:docMk/>
            <pc:sldMk cId="2222871386" sldId="275"/>
            <ac:spMk id="2" creationId="{6ABCD8A0-3A6B-420F-8DC0-A1B1B96F18B7}"/>
          </ac:spMkLst>
        </pc:spChg>
        <pc:spChg chg="del">
          <ac:chgData name="Bob Levesley (NCC)" userId="ee58891b-b39c-4a87-98d9-bf4d8ebea082" providerId="ADAL" clId="{3DB4E638-BB17-455F-9236-A503EE2C9624}" dt="2022-01-16T20:58:26.963" v="94"/>
          <ac:spMkLst>
            <pc:docMk/>
            <pc:sldMk cId="2222871386" sldId="275"/>
            <ac:spMk id="3" creationId="{F90991BB-8EA3-4BEA-BC21-E9B01B36434C}"/>
          </ac:spMkLst>
        </pc:spChg>
        <pc:picChg chg="add mod">
          <ac:chgData name="Bob Levesley (NCC)" userId="ee58891b-b39c-4a87-98d9-bf4d8ebea082" providerId="ADAL" clId="{3DB4E638-BB17-455F-9236-A503EE2C9624}" dt="2022-01-16T20:59:11.275" v="105" actId="14100"/>
          <ac:picMkLst>
            <pc:docMk/>
            <pc:sldMk cId="2222871386" sldId="275"/>
            <ac:picMk id="1026" creationId="{6B0B524E-7DED-4D1B-AB43-CE68E23CE2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F07E9-4E1A-45FB-81B8-7A464F462D30}" type="datetimeFigureOut">
              <a:rPr lang="en-GB" smtClean="0"/>
              <a:t>05/10/2022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3638E-269B-4DAA-A692-9B8A97BE9062}" type="slidenum">
              <a:rPr lang="en-GB" smtClean="0"/>
              <a:t>‹#›</a:t>
            </a:fld>
            <a:endParaRPr lang="en-GB"/>
          </a:p>
        </p:txBody>
      </p:sp>
    </p:spTree>
    <p:extLst>
      <p:ext uri="{BB962C8B-B14F-4D97-AF65-F5344CB8AC3E}">
        <p14:creationId xmlns:p14="http://schemas.microsoft.com/office/powerpoint/2010/main" val="111971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Spend 5 minutes thinking of best thing that ever happened to you – picture the situation as if you were there now. Tell the person next to you.</a:t>
            </a:r>
          </a:p>
          <a:p>
            <a:r>
              <a:rPr lang="en-GB" dirty="0"/>
              <a:t>For the vast majority of people this situation involved other people – you weren’t on your own.</a:t>
            </a:r>
          </a:p>
        </p:txBody>
      </p:sp>
      <p:sp>
        <p:nvSpPr>
          <p:cNvPr id="4" name="Slide Number Placeholder 3"/>
          <p:cNvSpPr>
            <a:spLocks noGrp="1"/>
          </p:cNvSpPr>
          <p:nvPr>
            <p:ph type="sldNum" sz="quarter" idx="5"/>
          </p:nvPr>
        </p:nvSpPr>
        <p:spPr/>
        <p:txBody>
          <a:bodyPr/>
          <a:lstStyle/>
          <a:p>
            <a:fld id="{E1D3638E-269B-4DAA-A692-9B8A97BE9062}" type="slidenum">
              <a:rPr lang="en-GB" smtClean="0"/>
              <a:t>1</a:t>
            </a:fld>
            <a:endParaRPr lang="en-GB"/>
          </a:p>
        </p:txBody>
      </p:sp>
    </p:spTree>
    <p:extLst>
      <p:ext uri="{BB962C8B-B14F-4D97-AF65-F5344CB8AC3E}">
        <p14:creationId xmlns:p14="http://schemas.microsoft.com/office/powerpoint/2010/main" val="1100335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all known this prayer forever.</a:t>
            </a:r>
          </a:p>
          <a:p>
            <a:r>
              <a:rPr lang="en-US" dirty="0"/>
              <a:t>Profound? Yes, but it had become for me a bit of a religious cliché – a bit of an Athena poster.</a:t>
            </a:r>
          </a:p>
          <a:p>
            <a:r>
              <a:rPr lang="en-US" dirty="0"/>
              <a:t>So I decided to try a thought experiment.</a:t>
            </a:r>
          </a:p>
          <a:p>
            <a:r>
              <a:rPr lang="en-US" dirty="0"/>
              <a:t>I imagined myself as a puppet with God pulling my strings, or rather a hand puppet with God working me. If I turned around what would I see? Would I see God? What would that be like? What might that say about relationship with God?</a:t>
            </a:r>
          </a:p>
          <a:p>
            <a:r>
              <a:rPr lang="en-US" dirty="0"/>
              <a:t>Actually is that the wrong metaphor?  Christ is not so much behind me directing me to follow his teachings; he is inside me encouraging me into better relationships.</a:t>
            </a:r>
          </a:p>
          <a:p>
            <a:r>
              <a:rPr lang="en-US" dirty="0"/>
              <a:t>Maybe for some this is an obvious observation, or maybe it’s not their experience of this prayer but it led me into some new clarity about my relationships with God and those around me.</a:t>
            </a:r>
          </a:p>
          <a:p>
            <a:r>
              <a:rPr lang="en-US" dirty="0"/>
              <a:t>I said this was personal.</a:t>
            </a:r>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11</a:t>
            </a:fld>
            <a:endParaRPr lang="en-GB"/>
          </a:p>
        </p:txBody>
      </p:sp>
    </p:spTree>
    <p:extLst>
      <p:ext uri="{BB962C8B-B14F-4D97-AF65-F5344CB8AC3E}">
        <p14:creationId xmlns:p14="http://schemas.microsoft.com/office/powerpoint/2010/main" val="232833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this book at Barter Books in </a:t>
            </a:r>
            <a:r>
              <a:rPr lang="en-US" dirty="0" err="1"/>
              <a:t>Alnwick</a:t>
            </a:r>
            <a:r>
              <a:rPr lang="en-US" dirty="0"/>
              <a:t> – if you love books you’ll love this place!!</a:t>
            </a:r>
          </a:p>
          <a:p>
            <a:r>
              <a:rPr lang="en-US" dirty="0"/>
              <a:t>This book has impacted on me greatly. I read it, finished it and immediately started again. Never done that with another book.  It really won’t be for everyone and many will say bits of this book are way off course (I don’t disagree with that).  On the other hand there are ways in which it speaks to me about God that I haven’t found elsewhere. Perhaps I was receptive at the time – who can say.</a:t>
            </a:r>
          </a:p>
          <a:p>
            <a:r>
              <a:rPr lang="en-US" dirty="0"/>
              <a:t>People who study child attachment recognize that there is a time in a baby’s development when it can’t tell the difference between itself and its care giver – they are one entity. Their understanding of the world is entirely relational.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Sue Stuart Smith in her book The Well Gardened Mind describes a similar experience for many gardeners when in a state of Flow as they garden – where does the garden end and I begin? Human beings form their understanding of pretty much everything (including themselves) through their relationships. Discuss.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Discussion starters: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do these extracts feel like to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do these extracts conjure up in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 they speak to you about your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12</a:t>
            </a:fld>
            <a:endParaRPr lang="en-GB"/>
          </a:p>
        </p:txBody>
      </p:sp>
    </p:spTree>
    <p:extLst>
      <p:ext uri="{BB962C8B-B14F-4D97-AF65-F5344CB8AC3E}">
        <p14:creationId xmlns:p14="http://schemas.microsoft.com/office/powerpoint/2010/main" val="3412327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Rohr – Franciscan writer. He seems to be everywhere at the moment!!</a:t>
            </a:r>
          </a:p>
          <a:p>
            <a:r>
              <a:rPr lang="en-US" dirty="0"/>
              <a:t>What Rohr seems to be saying is that we are integral parts of the incarnation of God throughout all time.</a:t>
            </a:r>
          </a:p>
          <a:p>
            <a:r>
              <a:rPr lang="en-US" dirty="0"/>
              <a:t>Reminded me of a show at the planetarium they have at Think Tank (Birmingham Science Museum) called We Are Stars.  Every atom in our bodies is made from matter “created” at the Big Bang. Our bodies are created from material that has been in existence for all those billions of years. We have ALWAYS been part of God’s plan – soaked in His Divine Presence from the very beginning – however you understand that to be.</a:t>
            </a:r>
          </a:p>
          <a:p>
            <a:r>
              <a:rPr lang="en-US" dirty="0"/>
              <a:t>As I said – this is personal stuff….sorry if it’s a bit heavy. What else would have been doing today anyway?? It’s blown my mind thinking about it.</a:t>
            </a:r>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13</a:t>
            </a:fld>
            <a:endParaRPr lang="en-GB"/>
          </a:p>
        </p:txBody>
      </p:sp>
    </p:spTree>
    <p:extLst>
      <p:ext uri="{BB962C8B-B14F-4D97-AF65-F5344CB8AC3E}">
        <p14:creationId xmlns:p14="http://schemas.microsoft.com/office/powerpoint/2010/main" val="321255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Lockdown was so hard for many of us because we were being denied our principal means of experiencing God every day, by being denied our contacts with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wonder our connections with others is one of the Five Ways to Wellbeing; being without those contacts is just so difficult, and nurturing them is directly nurturing our relationship with God!!</a:t>
            </a:r>
            <a:endParaRPr lang="en-GB" dirty="0"/>
          </a:p>
          <a:p>
            <a:r>
              <a:rPr lang="en-US" dirty="0"/>
              <a:t>Again – maybe this is obvious to everyone else in here; and I said this has been a bit of  personal journey. What do you think?</a:t>
            </a:r>
          </a:p>
          <a:p>
            <a:r>
              <a:rPr lang="en-US" dirty="0"/>
              <a:t>Mulling this over has been a privilege really.</a:t>
            </a:r>
          </a:p>
        </p:txBody>
      </p:sp>
      <p:sp>
        <p:nvSpPr>
          <p:cNvPr id="4" name="Slide Number Placeholder 3"/>
          <p:cNvSpPr>
            <a:spLocks noGrp="1"/>
          </p:cNvSpPr>
          <p:nvPr>
            <p:ph type="sldNum" sz="quarter" idx="5"/>
          </p:nvPr>
        </p:nvSpPr>
        <p:spPr/>
        <p:txBody>
          <a:bodyPr/>
          <a:lstStyle/>
          <a:p>
            <a:fld id="{E1D3638E-269B-4DAA-A692-9B8A97BE9062}" type="slidenum">
              <a:rPr lang="en-GB" smtClean="0"/>
              <a:t>14</a:t>
            </a:fld>
            <a:endParaRPr lang="en-GB"/>
          </a:p>
        </p:txBody>
      </p:sp>
    </p:spTree>
    <p:extLst>
      <p:ext uri="{BB962C8B-B14F-4D97-AF65-F5344CB8AC3E}">
        <p14:creationId xmlns:p14="http://schemas.microsoft.com/office/powerpoint/2010/main" val="361191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more discussion starters</a:t>
            </a:r>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15</a:t>
            </a:fld>
            <a:endParaRPr lang="en-GB"/>
          </a:p>
        </p:txBody>
      </p:sp>
    </p:spTree>
    <p:extLst>
      <p:ext uri="{BB962C8B-B14F-4D97-AF65-F5344CB8AC3E}">
        <p14:creationId xmlns:p14="http://schemas.microsoft.com/office/powerpoint/2010/main" val="2790703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organization that supports other organizations to think about how to implement Wellbeing principles in their working practice.  It produces an evidence base for a range of wellbeing topics. Go and look them up.</a:t>
            </a:r>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16</a:t>
            </a:fld>
            <a:endParaRPr lang="en-GB"/>
          </a:p>
        </p:txBody>
      </p:sp>
    </p:spTree>
    <p:extLst>
      <p:ext uri="{BB962C8B-B14F-4D97-AF65-F5344CB8AC3E}">
        <p14:creationId xmlns:p14="http://schemas.microsoft.com/office/powerpoint/2010/main" val="111767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an evidence-based hint about relationships. </a:t>
            </a:r>
            <a:r>
              <a:rPr lang="en-US" dirty="0" err="1"/>
              <a:t>Boniwell’s</a:t>
            </a:r>
            <a:r>
              <a:rPr lang="en-US" dirty="0"/>
              <a:t> book is a good practical introduction to Positive Psychology and here she’s referencing work by Gable and Lyubomirsky.</a:t>
            </a:r>
          </a:p>
          <a:p>
            <a:r>
              <a:rPr lang="en-US" dirty="0"/>
              <a:t>Here’s some good news….not only is this an indicator of an already good relationship, but you can improve a relationship by implementing this way of communicating. Try it out, practice it and see how it goes.</a:t>
            </a:r>
          </a:p>
          <a:p>
            <a:r>
              <a:rPr lang="en-US" dirty="0"/>
              <a:t>Maybe you’ll feel closer to God by having some better relationships around you. I’m working on it.</a:t>
            </a:r>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17</a:t>
            </a:fld>
            <a:endParaRPr lang="en-GB"/>
          </a:p>
        </p:txBody>
      </p:sp>
    </p:spTree>
    <p:extLst>
      <p:ext uri="{BB962C8B-B14F-4D97-AF65-F5344CB8AC3E}">
        <p14:creationId xmlns:p14="http://schemas.microsoft.com/office/powerpoint/2010/main" val="321760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all the sessions this week this is probably the most personal. </a:t>
            </a:r>
          </a:p>
          <a:p>
            <a:r>
              <a:rPr lang="en-US" dirty="0"/>
              <a:t>This is based on MY experiences of lockdown and how they made me think about my connections with others and how that related to my ideas about God.</a:t>
            </a:r>
          </a:p>
          <a:p>
            <a:r>
              <a:rPr lang="en-US" dirty="0"/>
              <a:t>Maybe some of this will resonate – maybe you’ll have other ideas.</a:t>
            </a:r>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2</a:t>
            </a:fld>
            <a:endParaRPr lang="en-GB"/>
          </a:p>
        </p:txBody>
      </p:sp>
    </p:spTree>
    <p:extLst>
      <p:ext uri="{BB962C8B-B14F-4D97-AF65-F5344CB8AC3E}">
        <p14:creationId xmlns:p14="http://schemas.microsoft.com/office/powerpoint/2010/main" val="147676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Always interested me that first thing we hear in the Bible that is bad for us is loneliness. </a:t>
            </a:r>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4</a:t>
            </a:fld>
            <a:endParaRPr lang="en-GB"/>
          </a:p>
        </p:txBody>
      </p:sp>
    </p:spTree>
    <p:extLst>
      <p:ext uri="{BB962C8B-B14F-4D97-AF65-F5344CB8AC3E}">
        <p14:creationId xmlns:p14="http://schemas.microsoft.com/office/powerpoint/2010/main" val="382297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Loneliness has been spoken about as an epidemic for the modern era. Clearly something that impacts on our mental health for most of us. Maybe some of us know what this feels like at times; or we know people who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Being as one in four adults will suffer from a diagnosable mental health problem in any one year it’s probable that at some point in our lives we all know a bit about what this feels like. Isn’t this a problematic loop to be caught up in.</a:t>
            </a:r>
          </a:p>
          <a:p>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5</a:t>
            </a:fld>
            <a:endParaRPr lang="en-GB"/>
          </a:p>
        </p:txBody>
      </p:sp>
    </p:spTree>
    <p:extLst>
      <p:ext uri="{BB962C8B-B14F-4D97-AF65-F5344CB8AC3E}">
        <p14:creationId xmlns:p14="http://schemas.microsoft.com/office/powerpoint/2010/main" val="356698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I started working on this week (many, many years ago and certainly pre-pandemic!!) I didn’t think we’d have our mental health challenged, as a society, in quite the way we have. I say to managers in my organisation that now is the perfect time to break the stigma about mental ill health because EVERYONE knows that EVERYONE has struggled with their mental health at some point over the last couple of years. No one’s being singled out – it’s all of us.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Seems like an important thing to think about this – so just some slides to help us remember and reflect. </a:t>
            </a:r>
          </a:p>
          <a:p>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6</a:t>
            </a:fld>
            <a:endParaRPr lang="en-GB"/>
          </a:p>
        </p:txBody>
      </p:sp>
    </p:spTree>
    <p:extLst>
      <p:ext uri="{BB962C8B-B14F-4D97-AF65-F5344CB8AC3E}">
        <p14:creationId xmlns:p14="http://schemas.microsoft.com/office/powerpoint/2010/main" val="5176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Stay at home. My recollections. Didn’t see my mum or other family members for over a year. Kicked out of work and managed home schooling on the kitchen table. Missed the physical contact with people tremendously. I had a good lock down in comparison with 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We’re all in it together….lovely thought, but how quickly did it seem to become a way that people could try to sell us stuff – or am I being overly cynical?</a:t>
            </a:r>
          </a:p>
          <a:p>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7</a:t>
            </a:fld>
            <a:endParaRPr lang="en-GB"/>
          </a:p>
        </p:txBody>
      </p:sp>
    </p:spTree>
    <p:extLst>
      <p:ext uri="{BB962C8B-B14F-4D97-AF65-F5344CB8AC3E}">
        <p14:creationId xmlns:p14="http://schemas.microsoft.com/office/powerpoint/2010/main" val="341569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Chance to catch up about how things have been.</a:t>
            </a:r>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8</a:t>
            </a:fld>
            <a:endParaRPr lang="en-GB"/>
          </a:p>
        </p:txBody>
      </p:sp>
    </p:spTree>
    <p:extLst>
      <p:ext uri="{BB962C8B-B14F-4D97-AF65-F5344CB8AC3E}">
        <p14:creationId xmlns:p14="http://schemas.microsoft.com/office/powerpoint/2010/main" val="146788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became really clear to me as I missed my friends, my family, my colleagues, my acquaintances </a:t>
            </a:r>
            <a:r>
              <a:rPr lang="en-US" dirty="0" err="1"/>
              <a:t>etc</a:t>
            </a:r>
            <a:r>
              <a:rPr lang="en-US" dirty="0"/>
              <a:t> etc. I missed the physicality of those connections.  Zoom was great but didn’t quite cut it.</a:t>
            </a:r>
          </a:p>
          <a:p>
            <a:r>
              <a:rPr lang="en-US" dirty="0"/>
              <a:t>What was God telling me?</a:t>
            </a:r>
          </a:p>
          <a:p>
            <a:r>
              <a:rPr lang="en-US" dirty="0"/>
              <a:t>Or rather what was I finding out about God?</a:t>
            </a:r>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9</a:t>
            </a:fld>
            <a:endParaRPr lang="en-GB"/>
          </a:p>
        </p:txBody>
      </p:sp>
    </p:spTree>
    <p:extLst>
      <p:ext uri="{BB962C8B-B14F-4D97-AF65-F5344CB8AC3E}">
        <p14:creationId xmlns:p14="http://schemas.microsoft.com/office/powerpoint/2010/main" val="220899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that have stuck with me over the last couple of years and influenced my thinking.</a:t>
            </a:r>
          </a:p>
          <a:p>
            <a:r>
              <a:rPr lang="en-US" dirty="0"/>
              <a:t>One well known to me but re-imagined and two new to me.</a:t>
            </a:r>
            <a:endParaRPr lang="en-GB" dirty="0"/>
          </a:p>
        </p:txBody>
      </p:sp>
      <p:sp>
        <p:nvSpPr>
          <p:cNvPr id="4" name="Slide Number Placeholder 3"/>
          <p:cNvSpPr>
            <a:spLocks noGrp="1"/>
          </p:cNvSpPr>
          <p:nvPr>
            <p:ph type="sldNum" sz="quarter" idx="5"/>
          </p:nvPr>
        </p:nvSpPr>
        <p:spPr/>
        <p:txBody>
          <a:bodyPr/>
          <a:lstStyle/>
          <a:p>
            <a:fld id="{E1D3638E-269B-4DAA-A692-9B8A97BE9062}" type="slidenum">
              <a:rPr lang="en-GB" smtClean="0"/>
              <a:t>10</a:t>
            </a:fld>
            <a:endParaRPr lang="en-GB"/>
          </a:p>
        </p:txBody>
      </p:sp>
    </p:spTree>
    <p:extLst>
      <p:ext uri="{BB962C8B-B14F-4D97-AF65-F5344CB8AC3E}">
        <p14:creationId xmlns:p14="http://schemas.microsoft.com/office/powerpoint/2010/main" val="190969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9EA2-4AAF-4993-9560-550E7B648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3FAF0D-4118-4735-BEF6-FBDC530EDC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72267F-2F39-46E2-83BA-2DF8E2511039}"/>
              </a:ext>
            </a:extLst>
          </p:cNvPr>
          <p:cNvSpPr>
            <a:spLocks noGrp="1"/>
          </p:cNvSpPr>
          <p:nvPr>
            <p:ph type="dt" sz="half" idx="10"/>
          </p:nvPr>
        </p:nvSpPr>
        <p:spPr/>
        <p:txBody>
          <a:bodyPr/>
          <a:lstStyle/>
          <a:p>
            <a:fld id="{331969ED-5C66-47F7-ABEC-5F79C0498D43}" type="datetimeFigureOut">
              <a:rPr lang="en-GB" smtClean="0"/>
              <a:t>05/10/2022</a:t>
            </a:fld>
            <a:endParaRPr lang="en-GB"/>
          </a:p>
        </p:txBody>
      </p:sp>
      <p:sp>
        <p:nvSpPr>
          <p:cNvPr id="5" name="Footer Placeholder 4">
            <a:extLst>
              <a:ext uri="{FF2B5EF4-FFF2-40B4-BE49-F238E27FC236}">
                <a16:creationId xmlns:a16="http://schemas.microsoft.com/office/drawing/2014/main" id="{54282243-460A-4D8F-B0BE-31E0BD044C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FFCA63-29A4-4E26-B69C-DA8DC2A0C392}"/>
              </a:ext>
            </a:extLst>
          </p:cNvPr>
          <p:cNvSpPr>
            <a:spLocks noGrp="1"/>
          </p:cNvSpPr>
          <p:nvPr>
            <p:ph type="sldNum" sz="quarter" idx="12"/>
          </p:nvPr>
        </p:nvSpPr>
        <p:spPr/>
        <p:txBody>
          <a:bodyPr/>
          <a:lstStyle/>
          <a:p>
            <a:fld id="{31940ABB-FF52-4B2C-A675-A03FBD5335E2}" type="slidenum">
              <a:rPr lang="en-GB" smtClean="0"/>
              <a:t>‹#›</a:t>
            </a:fld>
            <a:endParaRPr lang="en-GB"/>
          </a:p>
        </p:txBody>
      </p:sp>
    </p:spTree>
    <p:extLst>
      <p:ext uri="{BB962C8B-B14F-4D97-AF65-F5344CB8AC3E}">
        <p14:creationId xmlns:p14="http://schemas.microsoft.com/office/powerpoint/2010/main" val="311332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1BDA-9B03-4A93-BD21-0FC5A45AB5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8DE9C0-5995-41B8-A705-ECA3F46101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98651D-FB7A-4544-858F-9AA53CE19583}"/>
              </a:ext>
            </a:extLst>
          </p:cNvPr>
          <p:cNvSpPr>
            <a:spLocks noGrp="1"/>
          </p:cNvSpPr>
          <p:nvPr>
            <p:ph type="dt" sz="half" idx="10"/>
          </p:nvPr>
        </p:nvSpPr>
        <p:spPr/>
        <p:txBody>
          <a:bodyPr/>
          <a:lstStyle/>
          <a:p>
            <a:fld id="{331969ED-5C66-47F7-ABEC-5F79C0498D43}" type="datetimeFigureOut">
              <a:rPr lang="en-GB" smtClean="0"/>
              <a:t>05/10/2022</a:t>
            </a:fld>
            <a:endParaRPr lang="en-GB"/>
          </a:p>
        </p:txBody>
      </p:sp>
      <p:sp>
        <p:nvSpPr>
          <p:cNvPr id="5" name="Footer Placeholder 4">
            <a:extLst>
              <a:ext uri="{FF2B5EF4-FFF2-40B4-BE49-F238E27FC236}">
                <a16:creationId xmlns:a16="http://schemas.microsoft.com/office/drawing/2014/main" id="{2E4CB70F-20DE-4A9A-AB04-D50D3B763D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79A4CA-4296-4798-978B-570D4AF9C53F}"/>
              </a:ext>
            </a:extLst>
          </p:cNvPr>
          <p:cNvSpPr>
            <a:spLocks noGrp="1"/>
          </p:cNvSpPr>
          <p:nvPr>
            <p:ph type="sldNum" sz="quarter" idx="12"/>
          </p:nvPr>
        </p:nvSpPr>
        <p:spPr/>
        <p:txBody>
          <a:bodyPr/>
          <a:lstStyle/>
          <a:p>
            <a:fld id="{31940ABB-FF52-4B2C-A675-A03FBD5335E2}" type="slidenum">
              <a:rPr lang="en-GB" smtClean="0"/>
              <a:t>‹#›</a:t>
            </a:fld>
            <a:endParaRPr lang="en-GB"/>
          </a:p>
        </p:txBody>
      </p:sp>
    </p:spTree>
    <p:extLst>
      <p:ext uri="{BB962C8B-B14F-4D97-AF65-F5344CB8AC3E}">
        <p14:creationId xmlns:p14="http://schemas.microsoft.com/office/powerpoint/2010/main" val="183021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C51EB-7606-464F-BEF1-BCF95ABDCA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772775-387D-4D05-94CF-8FA93CB4A8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D38730-37E2-476A-9EFC-C4A2F01A3FED}"/>
              </a:ext>
            </a:extLst>
          </p:cNvPr>
          <p:cNvSpPr>
            <a:spLocks noGrp="1"/>
          </p:cNvSpPr>
          <p:nvPr>
            <p:ph type="dt" sz="half" idx="10"/>
          </p:nvPr>
        </p:nvSpPr>
        <p:spPr/>
        <p:txBody>
          <a:bodyPr/>
          <a:lstStyle/>
          <a:p>
            <a:fld id="{331969ED-5C66-47F7-ABEC-5F79C0498D43}" type="datetimeFigureOut">
              <a:rPr lang="en-GB" smtClean="0"/>
              <a:t>05/10/2022</a:t>
            </a:fld>
            <a:endParaRPr lang="en-GB"/>
          </a:p>
        </p:txBody>
      </p:sp>
      <p:sp>
        <p:nvSpPr>
          <p:cNvPr id="5" name="Footer Placeholder 4">
            <a:extLst>
              <a:ext uri="{FF2B5EF4-FFF2-40B4-BE49-F238E27FC236}">
                <a16:creationId xmlns:a16="http://schemas.microsoft.com/office/drawing/2014/main" id="{C1E46DC0-4302-4D7E-AF2D-97873C186F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EEC1F9-D86E-4851-8036-C3E86EE91035}"/>
              </a:ext>
            </a:extLst>
          </p:cNvPr>
          <p:cNvSpPr>
            <a:spLocks noGrp="1"/>
          </p:cNvSpPr>
          <p:nvPr>
            <p:ph type="sldNum" sz="quarter" idx="12"/>
          </p:nvPr>
        </p:nvSpPr>
        <p:spPr/>
        <p:txBody>
          <a:bodyPr/>
          <a:lstStyle/>
          <a:p>
            <a:fld id="{31940ABB-FF52-4B2C-A675-A03FBD5335E2}" type="slidenum">
              <a:rPr lang="en-GB" smtClean="0"/>
              <a:t>‹#›</a:t>
            </a:fld>
            <a:endParaRPr lang="en-GB"/>
          </a:p>
        </p:txBody>
      </p:sp>
    </p:spTree>
    <p:extLst>
      <p:ext uri="{BB962C8B-B14F-4D97-AF65-F5344CB8AC3E}">
        <p14:creationId xmlns:p14="http://schemas.microsoft.com/office/powerpoint/2010/main" val="9530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714A-DE19-4A93-ABBD-88237B4513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39B30-AD3F-4728-B2BE-DB7C6484AF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1BFB43-DC55-42E9-AA08-2F40F343CED7}"/>
              </a:ext>
            </a:extLst>
          </p:cNvPr>
          <p:cNvSpPr>
            <a:spLocks noGrp="1"/>
          </p:cNvSpPr>
          <p:nvPr>
            <p:ph type="dt" sz="half" idx="10"/>
          </p:nvPr>
        </p:nvSpPr>
        <p:spPr/>
        <p:txBody>
          <a:bodyPr/>
          <a:lstStyle/>
          <a:p>
            <a:fld id="{331969ED-5C66-47F7-ABEC-5F79C0498D43}" type="datetimeFigureOut">
              <a:rPr lang="en-GB" smtClean="0"/>
              <a:t>05/10/2022</a:t>
            </a:fld>
            <a:endParaRPr lang="en-GB"/>
          </a:p>
        </p:txBody>
      </p:sp>
      <p:sp>
        <p:nvSpPr>
          <p:cNvPr id="5" name="Footer Placeholder 4">
            <a:extLst>
              <a:ext uri="{FF2B5EF4-FFF2-40B4-BE49-F238E27FC236}">
                <a16:creationId xmlns:a16="http://schemas.microsoft.com/office/drawing/2014/main" id="{3613820C-EEBC-4E04-8933-DDBBA1B4A3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0DDF0F-C022-4B4D-85D5-0ACEC22A2C18}"/>
              </a:ext>
            </a:extLst>
          </p:cNvPr>
          <p:cNvSpPr>
            <a:spLocks noGrp="1"/>
          </p:cNvSpPr>
          <p:nvPr>
            <p:ph type="sldNum" sz="quarter" idx="12"/>
          </p:nvPr>
        </p:nvSpPr>
        <p:spPr/>
        <p:txBody>
          <a:bodyPr/>
          <a:lstStyle/>
          <a:p>
            <a:fld id="{31940ABB-FF52-4B2C-A675-A03FBD5335E2}" type="slidenum">
              <a:rPr lang="en-GB" smtClean="0"/>
              <a:t>‹#›</a:t>
            </a:fld>
            <a:endParaRPr lang="en-GB"/>
          </a:p>
        </p:txBody>
      </p:sp>
    </p:spTree>
    <p:extLst>
      <p:ext uri="{BB962C8B-B14F-4D97-AF65-F5344CB8AC3E}">
        <p14:creationId xmlns:p14="http://schemas.microsoft.com/office/powerpoint/2010/main" val="135795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9AD8-0E85-4B44-A673-49FBFC7FD1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3CCFCD-3D2A-430A-9EBC-82DBF2C03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CAE19-C38C-483F-B8B6-0075E3B3B6E2}"/>
              </a:ext>
            </a:extLst>
          </p:cNvPr>
          <p:cNvSpPr>
            <a:spLocks noGrp="1"/>
          </p:cNvSpPr>
          <p:nvPr>
            <p:ph type="dt" sz="half" idx="10"/>
          </p:nvPr>
        </p:nvSpPr>
        <p:spPr/>
        <p:txBody>
          <a:bodyPr/>
          <a:lstStyle/>
          <a:p>
            <a:fld id="{331969ED-5C66-47F7-ABEC-5F79C0498D43}" type="datetimeFigureOut">
              <a:rPr lang="en-GB" smtClean="0"/>
              <a:t>05/10/2022</a:t>
            </a:fld>
            <a:endParaRPr lang="en-GB"/>
          </a:p>
        </p:txBody>
      </p:sp>
      <p:sp>
        <p:nvSpPr>
          <p:cNvPr id="5" name="Footer Placeholder 4">
            <a:extLst>
              <a:ext uri="{FF2B5EF4-FFF2-40B4-BE49-F238E27FC236}">
                <a16:creationId xmlns:a16="http://schemas.microsoft.com/office/drawing/2014/main" id="{7B9FA5F2-E4AF-4F06-8EBC-B175A00BA9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2C2348-1BF1-4D6A-8996-184F986BBCA2}"/>
              </a:ext>
            </a:extLst>
          </p:cNvPr>
          <p:cNvSpPr>
            <a:spLocks noGrp="1"/>
          </p:cNvSpPr>
          <p:nvPr>
            <p:ph type="sldNum" sz="quarter" idx="12"/>
          </p:nvPr>
        </p:nvSpPr>
        <p:spPr/>
        <p:txBody>
          <a:bodyPr/>
          <a:lstStyle/>
          <a:p>
            <a:fld id="{31940ABB-FF52-4B2C-A675-A03FBD5335E2}" type="slidenum">
              <a:rPr lang="en-GB" smtClean="0"/>
              <a:t>‹#›</a:t>
            </a:fld>
            <a:endParaRPr lang="en-GB"/>
          </a:p>
        </p:txBody>
      </p:sp>
    </p:spTree>
    <p:extLst>
      <p:ext uri="{BB962C8B-B14F-4D97-AF65-F5344CB8AC3E}">
        <p14:creationId xmlns:p14="http://schemas.microsoft.com/office/powerpoint/2010/main" val="199663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EC6F-BD2C-4F81-AFF0-7A98D7D6DC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81E339-212C-4EAA-BA3D-FFCFADF1A9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C7F183-C320-4B87-88A9-52A94AA2B2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5E5B7C-D717-49E0-8308-E422546FDE79}"/>
              </a:ext>
            </a:extLst>
          </p:cNvPr>
          <p:cNvSpPr>
            <a:spLocks noGrp="1"/>
          </p:cNvSpPr>
          <p:nvPr>
            <p:ph type="dt" sz="half" idx="10"/>
          </p:nvPr>
        </p:nvSpPr>
        <p:spPr/>
        <p:txBody>
          <a:bodyPr/>
          <a:lstStyle/>
          <a:p>
            <a:fld id="{331969ED-5C66-47F7-ABEC-5F79C0498D43}" type="datetimeFigureOut">
              <a:rPr lang="en-GB" smtClean="0"/>
              <a:t>05/10/2022</a:t>
            </a:fld>
            <a:endParaRPr lang="en-GB"/>
          </a:p>
        </p:txBody>
      </p:sp>
      <p:sp>
        <p:nvSpPr>
          <p:cNvPr id="6" name="Footer Placeholder 5">
            <a:extLst>
              <a:ext uri="{FF2B5EF4-FFF2-40B4-BE49-F238E27FC236}">
                <a16:creationId xmlns:a16="http://schemas.microsoft.com/office/drawing/2014/main" id="{F3B0673B-E560-402C-923E-DBFFF8407C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B2A17A-3CA6-4CCF-9A16-0CE36FB096C9}"/>
              </a:ext>
            </a:extLst>
          </p:cNvPr>
          <p:cNvSpPr>
            <a:spLocks noGrp="1"/>
          </p:cNvSpPr>
          <p:nvPr>
            <p:ph type="sldNum" sz="quarter" idx="12"/>
          </p:nvPr>
        </p:nvSpPr>
        <p:spPr/>
        <p:txBody>
          <a:bodyPr/>
          <a:lstStyle/>
          <a:p>
            <a:fld id="{31940ABB-FF52-4B2C-A675-A03FBD5335E2}" type="slidenum">
              <a:rPr lang="en-GB" smtClean="0"/>
              <a:t>‹#›</a:t>
            </a:fld>
            <a:endParaRPr lang="en-GB"/>
          </a:p>
        </p:txBody>
      </p:sp>
    </p:spTree>
    <p:extLst>
      <p:ext uri="{BB962C8B-B14F-4D97-AF65-F5344CB8AC3E}">
        <p14:creationId xmlns:p14="http://schemas.microsoft.com/office/powerpoint/2010/main" val="319687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76EE-1064-4092-9CA2-E0454AD04D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23360D-2DE0-4667-9F85-8AE38F8578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52469A-1F46-4E75-9504-AC02834640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35B411-F0FD-4F69-A0FA-F9FE11EE30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EBD16-C933-4851-85D1-1C531E03CF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06CEB5-8639-43CF-B811-8BA7104963B8}"/>
              </a:ext>
            </a:extLst>
          </p:cNvPr>
          <p:cNvSpPr>
            <a:spLocks noGrp="1"/>
          </p:cNvSpPr>
          <p:nvPr>
            <p:ph type="dt" sz="half" idx="10"/>
          </p:nvPr>
        </p:nvSpPr>
        <p:spPr/>
        <p:txBody>
          <a:bodyPr/>
          <a:lstStyle/>
          <a:p>
            <a:fld id="{331969ED-5C66-47F7-ABEC-5F79C0498D43}" type="datetimeFigureOut">
              <a:rPr lang="en-GB" smtClean="0"/>
              <a:t>05/10/2022</a:t>
            </a:fld>
            <a:endParaRPr lang="en-GB"/>
          </a:p>
        </p:txBody>
      </p:sp>
      <p:sp>
        <p:nvSpPr>
          <p:cNvPr id="8" name="Footer Placeholder 7">
            <a:extLst>
              <a:ext uri="{FF2B5EF4-FFF2-40B4-BE49-F238E27FC236}">
                <a16:creationId xmlns:a16="http://schemas.microsoft.com/office/drawing/2014/main" id="{40CD5017-90C0-466C-8602-9FFE9D1FAC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02C932-DE46-4FD0-8E50-E98CD21B5C35}"/>
              </a:ext>
            </a:extLst>
          </p:cNvPr>
          <p:cNvSpPr>
            <a:spLocks noGrp="1"/>
          </p:cNvSpPr>
          <p:nvPr>
            <p:ph type="sldNum" sz="quarter" idx="12"/>
          </p:nvPr>
        </p:nvSpPr>
        <p:spPr/>
        <p:txBody>
          <a:bodyPr/>
          <a:lstStyle/>
          <a:p>
            <a:fld id="{31940ABB-FF52-4B2C-A675-A03FBD5335E2}" type="slidenum">
              <a:rPr lang="en-GB" smtClean="0"/>
              <a:t>‹#›</a:t>
            </a:fld>
            <a:endParaRPr lang="en-GB"/>
          </a:p>
        </p:txBody>
      </p:sp>
    </p:spTree>
    <p:extLst>
      <p:ext uri="{BB962C8B-B14F-4D97-AF65-F5344CB8AC3E}">
        <p14:creationId xmlns:p14="http://schemas.microsoft.com/office/powerpoint/2010/main" val="269227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33E9-1C34-4489-A4FB-2B72A3C0B9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897692-208C-4DE2-9275-AAB4A5584C00}"/>
              </a:ext>
            </a:extLst>
          </p:cNvPr>
          <p:cNvSpPr>
            <a:spLocks noGrp="1"/>
          </p:cNvSpPr>
          <p:nvPr>
            <p:ph type="dt" sz="half" idx="10"/>
          </p:nvPr>
        </p:nvSpPr>
        <p:spPr/>
        <p:txBody>
          <a:bodyPr/>
          <a:lstStyle/>
          <a:p>
            <a:fld id="{331969ED-5C66-47F7-ABEC-5F79C0498D43}" type="datetimeFigureOut">
              <a:rPr lang="en-GB" smtClean="0"/>
              <a:t>05/10/2022</a:t>
            </a:fld>
            <a:endParaRPr lang="en-GB"/>
          </a:p>
        </p:txBody>
      </p:sp>
      <p:sp>
        <p:nvSpPr>
          <p:cNvPr id="4" name="Footer Placeholder 3">
            <a:extLst>
              <a:ext uri="{FF2B5EF4-FFF2-40B4-BE49-F238E27FC236}">
                <a16:creationId xmlns:a16="http://schemas.microsoft.com/office/drawing/2014/main" id="{F170767D-52F1-40CE-882A-C536685F25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1B2914-292D-4A62-A5FA-C2F7A0C0C322}"/>
              </a:ext>
            </a:extLst>
          </p:cNvPr>
          <p:cNvSpPr>
            <a:spLocks noGrp="1"/>
          </p:cNvSpPr>
          <p:nvPr>
            <p:ph type="sldNum" sz="quarter" idx="12"/>
          </p:nvPr>
        </p:nvSpPr>
        <p:spPr/>
        <p:txBody>
          <a:bodyPr/>
          <a:lstStyle/>
          <a:p>
            <a:fld id="{31940ABB-FF52-4B2C-A675-A03FBD5335E2}" type="slidenum">
              <a:rPr lang="en-GB" smtClean="0"/>
              <a:t>‹#›</a:t>
            </a:fld>
            <a:endParaRPr lang="en-GB"/>
          </a:p>
        </p:txBody>
      </p:sp>
    </p:spTree>
    <p:extLst>
      <p:ext uri="{BB962C8B-B14F-4D97-AF65-F5344CB8AC3E}">
        <p14:creationId xmlns:p14="http://schemas.microsoft.com/office/powerpoint/2010/main" val="60585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019F0-1120-42BE-A86C-672367C1892A}"/>
              </a:ext>
            </a:extLst>
          </p:cNvPr>
          <p:cNvSpPr>
            <a:spLocks noGrp="1"/>
          </p:cNvSpPr>
          <p:nvPr>
            <p:ph type="dt" sz="half" idx="10"/>
          </p:nvPr>
        </p:nvSpPr>
        <p:spPr/>
        <p:txBody>
          <a:bodyPr/>
          <a:lstStyle/>
          <a:p>
            <a:fld id="{331969ED-5C66-47F7-ABEC-5F79C0498D43}" type="datetimeFigureOut">
              <a:rPr lang="en-GB" smtClean="0"/>
              <a:t>05/10/2022</a:t>
            </a:fld>
            <a:endParaRPr lang="en-GB"/>
          </a:p>
        </p:txBody>
      </p:sp>
      <p:sp>
        <p:nvSpPr>
          <p:cNvPr id="3" name="Footer Placeholder 2">
            <a:extLst>
              <a:ext uri="{FF2B5EF4-FFF2-40B4-BE49-F238E27FC236}">
                <a16:creationId xmlns:a16="http://schemas.microsoft.com/office/drawing/2014/main" id="{3630CA36-A456-4BE4-8C77-FA3123AD81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4482E7-E9A6-4199-A350-E9523486E102}"/>
              </a:ext>
            </a:extLst>
          </p:cNvPr>
          <p:cNvSpPr>
            <a:spLocks noGrp="1"/>
          </p:cNvSpPr>
          <p:nvPr>
            <p:ph type="sldNum" sz="quarter" idx="12"/>
          </p:nvPr>
        </p:nvSpPr>
        <p:spPr/>
        <p:txBody>
          <a:bodyPr/>
          <a:lstStyle/>
          <a:p>
            <a:fld id="{31940ABB-FF52-4B2C-A675-A03FBD5335E2}" type="slidenum">
              <a:rPr lang="en-GB" smtClean="0"/>
              <a:t>‹#›</a:t>
            </a:fld>
            <a:endParaRPr lang="en-GB"/>
          </a:p>
        </p:txBody>
      </p:sp>
    </p:spTree>
    <p:extLst>
      <p:ext uri="{BB962C8B-B14F-4D97-AF65-F5344CB8AC3E}">
        <p14:creationId xmlns:p14="http://schemas.microsoft.com/office/powerpoint/2010/main" val="421350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E99D-6770-48B8-BE0A-41F600BA1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42152E-0B3F-4316-B989-CF6FFC840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088A1B-13CD-4106-BF91-E488B8859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AAEED7-58FC-40B4-B90B-F41EDEF15E7B}"/>
              </a:ext>
            </a:extLst>
          </p:cNvPr>
          <p:cNvSpPr>
            <a:spLocks noGrp="1"/>
          </p:cNvSpPr>
          <p:nvPr>
            <p:ph type="dt" sz="half" idx="10"/>
          </p:nvPr>
        </p:nvSpPr>
        <p:spPr/>
        <p:txBody>
          <a:bodyPr/>
          <a:lstStyle/>
          <a:p>
            <a:fld id="{331969ED-5C66-47F7-ABEC-5F79C0498D43}" type="datetimeFigureOut">
              <a:rPr lang="en-GB" smtClean="0"/>
              <a:t>05/10/2022</a:t>
            </a:fld>
            <a:endParaRPr lang="en-GB"/>
          </a:p>
        </p:txBody>
      </p:sp>
      <p:sp>
        <p:nvSpPr>
          <p:cNvPr id="6" name="Footer Placeholder 5">
            <a:extLst>
              <a:ext uri="{FF2B5EF4-FFF2-40B4-BE49-F238E27FC236}">
                <a16:creationId xmlns:a16="http://schemas.microsoft.com/office/drawing/2014/main" id="{6AE29221-3726-4AB5-AABD-5BAE34F908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3A12CF-DA9F-4D12-97C3-C1B845EAE4A4}"/>
              </a:ext>
            </a:extLst>
          </p:cNvPr>
          <p:cNvSpPr>
            <a:spLocks noGrp="1"/>
          </p:cNvSpPr>
          <p:nvPr>
            <p:ph type="sldNum" sz="quarter" idx="12"/>
          </p:nvPr>
        </p:nvSpPr>
        <p:spPr/>
        <p:txBody>
          <a:bodyPr/>
          <a:lstStyle/>
          <a:p>
            <a:fld id="{31940ABB-FF52-4B2C-A675-A03FBD5335E2}" type="slidenum">
              <a:rPr lang="en-GB" smtClean="0"/>
              <a:t>‹#›</a:t>
            </a:fld>
            <a:endParaRPr lang="en-GB"/>
          </a:p>
        </p:txBody>
      </p:sp>
    </p:spTree>
    <p:extLst>
      <p:ext uri="{BB962C8B-B14F-4D97-AF65-F5344CB8AC3E}">
        <p14:creationId xmlns:p14="http://schemas.microsoft.com/office/powerpoint/2010/main" val="403638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0B47-5E1F-45FB-B314-AEE1D7DC13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1795C0-F150-4DC9-A1CE-B76799D402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FB439B-F7D7-49EA-9368-3F9C04222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96F6AC-9046-47DC-8F2C-2D6323CE2D1C}"/>
              </a:ext>
            </a:extLst>
          </p:cNvPr>
          <p:cNvSpPr>
            <a:spLocks noGrp="1"/>
          </p:cNvSpPr>
          <p:nvPr>
            <p:ph type="dt" sz="half" idx="10"/>
          </p:nvPr>
        </p:nvSpPr>
        <p:spPr/>
        <p:txBody>
          <a:bodyPr/>
          <a:lstStyle/>
          <a:p>
            <a:fld id="{331969ED-5C66-47F7-ABEC-5F79C0498D43}" type="datetimeFigureOut">
              <a:rPr lang="en-GB" smtClean="0"/>
              <a:t>05/10/2022</a:t>
            </a:fld>
            <a:endParaRPr lang="en-GB"/>
          </a:p>
        </p:txBody>
      </p:sp>
      <p:sp>
        <p:nvSpPr>
          <p:cNvPr id="6" name="Footer Placeholder 5">
            <a:extLst>
              <a:ext uri="{FF2B5EF4-FFF2-40B4-BE49-F238E27FC236}">
                <a16:creationId xmlns:a16="http://schemas.microsoft.com/office/drawing/2014/main" id="{E25924C5-9A49-4B9E-B521-783E7B7FA1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5633F2-9012-4324-8873-FB0A9E70B164}"/>
              </a:ext>
            </a:extLst>
          </p:cNvPr>
          <p:cNvSpPr>
            <a:spLocks noGrp="1"/>
          </p:cNvSpPr>
          <p:nvPr>
            <p:ph type="sldNum" sz="quarter" idx="12"/>
          </p:nvPr>
        </p:nvSpPr>
        <p:spPr/>
        <p:txBody>
          <a:bodyPr/>
          <a:lstStyle/>
          <a:p>
            <a:fld id="{31940ABB-FF52-4B2C-A675-A03FBD5335E2}" type="slidenum">
              <a:rPr lang="en-GB" smtClean="0"/>
              <a:t>‹#›</a:t>
            </a:fld>
            <a:endParaRPr lang="en-GB"/>
          </a:p>
        </p:txBody>
      </p:sp>
    </p:spTree>
    <p:extLst>
      <p:ext uri="{BB962C8B-B14F-4D97-AF65-F5344CB8AC3E}">
        <p14:creationId xmlns:p14="http://schemas.microsoft.com/office/powerpoint/2010/main" val="87249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DE5C1C-595E-4510-B6DF-FAD34F9EC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EB8E7C-15CC-41A3-9FDA-5013295604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14FDAA-95C6-4D02-976C-C02254759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969ED-5C66-47F7-ABEC-5F79C0498D43}" type="datetimeFigureOut">
              <a:rPr lang="en-GB" smtClean="0"/>
              <a:t>05/10/2022</a:t>
            </a:fld>
            <a:endParaRPr lang="en-GB"/>
          </a:p>
        </p:txBody>
      </p:sp>
      <p:sp>
        <p:nvSpPr>
          <p:cNvPr id="5" name="Footer Placeholder 4">
            <a:extLst>
              <a:ext uri="{FF2B5EF4-FFF2-40B4-BE49-F238E27FC236}">
                <a16:creationId xmlns:a16="http://schemas.microsoft.com/office/drawing/2014/main" id="{291ADF5F-3C3B-4A3B-80D7-A736AAB79A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0C8045-1463-4CFE-AFA5-C42B1627F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40ABB-FF52-4B2C-A675-A03FBD5335E2}" type="slidenum">
              <a:rPr lang="en-GB" smtClean="0"/>
              <a:t>‹#›</a:t>
            </a:fld>
            <a:endParaRPr lang="en-GB"/>
          </a:p>
        </p:txBody>
      </p:sp>
    </p:spTree>
    <p:extLst>
      <p:ext uri="{BB962C8B-B14F-4D97-AF65-F5344CB8AC3E}">
        <p14:creationId xmlns:p14="http://schemas.microsoft.com/office/powerpoint/2010/main" val="213515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B8C44-F257-4365-8A84-26B815EE2BFB}"/>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BEST THING EVER!!!</a:t>
            </a:r>
            <a:endParaRPr lang="en-GB" dirty="0">
              <a:solidFill>
                <a:srgbClr val="FFFFFF"/>
              </a:solidFill>
            </a:endParaRPr>
          </a:p>
        </p:txBody>
      </p:sp>
      <p:sp>
        <p:nvSpPr>
          <p:cNvPr id="3" name="Subtitle 2">
            <a:extLst>
              <a:ext uri="{FF2B5EF4-FFF2-40B4-BE49-F238E27FC236}">
                <a16:creationId xmlns:a16="http://schemas.microsoft.com/office/drawing/2014/main" id="{9959535A-96F0-4FCF-BDC4-030A800E46DB}"/>
              </a:ext>
            </a:extLst>
          </p:cNvPr>
          <p:cNvSpPr>
            <a:spLocks noGrp="1"/>
          </p:cNvSpPr>
          <p:nvPr>
            <p:ph type="subTitle" idx="1"/>
          </p:nvPr>
        </p:nvSpPr>
        <p:spPr>
          <a:xfrm>
            <a:off x="1524000" y="4159404"/>
            <a:ext cx="9144000" cy="1098395"/>
          </a:xfrm>
        </p:spPr>
        <p:txBody>
          <a:bodyPr>
            <a:normAutofit/>
          </a:bodyPr>
          <a:lstStyle/>
          <a:p>
            <a:endParaRPr lang="en-GB">
              <a:solidFill>
                <a:srgbClr val="FFFFFF"/>
              </a:solidFill>
            </a:endParaRPr>
          </a:p>
        </p:txBody>
      </p:sp>
    </p:spTree>
    <p:extLst>
      <p:ext uri="{BB962C8B-B14F-4D97-AF65-F5344CB8AC3E}">
        <p14:creationId xmlns:p14="http://schemas.microsoft.com/office/powerpoint/2010/main" val="42689356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D8A0-3A6B-420F-8DC0-A1B1B96F18B7}"/>
              </a:ext>
            </a:extLst>
          </p:cNvPr>
          <p:cNvSpPr>
            <a:spLocks noGrp="1"/>
          </p:cNvSpPr>
          <p:nvPr>
            <p:ph type="title"/>
          </p:nvPr>
        </p:nvSpPr>
        <p:spPr>
          <a:xfrm>
            <a:off x="838200" y="365125"/>
            <a:ext cx="10515600" cy="73025"/>
          </a:xfrm>
        </p:spPr>
        <p:txBody>
          <a:bodyPr>
            <a:normAutofit fontScale="90000"/>
          </a:bodyPr>
          <a:lstStyle/>
          <a:p>
            <a:pPr algn="ctr"/>
            <a:endParaRPr lang="en-GB" dirty="0"/>
          </a:p>
        </p:txBody>
      </p:sp>
      <p:sp>
        <p:nvSpPr>
          <p:cNvPr id="3" name="Content Placeholder 2">
            <a:extLst>
              <a:ext uri="{FF2B5EF4-FFF2-40B4-BE49-F238E27FC236}">
                <a16:creationId xmlns:a16="http://schemas.microsoft.com/office/drawing/2014/main" id="{6CA70E3F-8294-8345-5099-920CE140D2EA}"/>
              </a:ext>
            </a:extLst>
          </p:cNvPr>
          <p:cNvSpPr>
            <a:spLocks noGrp="1"/>
          </p:cNvSpPr>
          <p:nvPr>
            <p:ph idx="1"/>
          </p:nvPr>
        </p:nvSpPr>
        <p:spPr/>
        <p:txBody>
          <a:bodyPr>
            <a:normAutofit/>
          </a:bodyPr>
          <a:lstStyle/>
          <a:p>
            <a:pPr marL="0" indent="0" algn="ctr">
              <a:buNone/>
            </a:pPr>
            <a:r>
              <a:rPr lang="en-US" sz="9600" dirty="0"/>
              <a:t>THREE </a:t>
            </a:r>
          </a:p>
          <a:p>
            <a:pPr marL="0" indent="0" algn="ctr">
              <a:buNone/>
            </a:pPr>
            <a:r>
              <a:rPr lang="en-US" sz="9600" dirty="0"/>
              <a:t>INSPIRATIONS</a:t>
            </a:r>
            <a:endParaRPr lang="en-GB" sz="9600" dirty="0"/>
          </a:p>
        </p:txBody>
      </p:sp>
    </p:spTree>
    <p:extLst>
      <p:ext uri="{BB962C8B-B14F-4D97-AF65-F5344CB8AC3E}">
        <p14:creationId xmlns:p14="http://schemas.microsoft.com/office/powerpoint/2010/main" val="222287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82F4-14C7-44CD-A71A-7A1F0257B95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749ABC1-2F55-44C1-8E59-CA4D9152710E}"/>
              </a:ext>
            </a:extLst>
          </p:cNvPr>
          <p:cNvSpPr>
            <a:spLocks noGrp="1"/>
          </p:cNvSpPr>
          <p:nvPr>
            <p:ph idx="1"/>
          </p:nvPr>
        </p:nvSpPr>
        <p:spPr/>
        <p:txBody>
          <a:bodyPr/>
          <a:lstStyle/>
          <a:p>
            <a:pPr marL="0" indent="0">
              <a:buNone/>
            </a:pPr>
            <a:endParaRPr lang="en-GB" dirty="0">
              <a:solidFill>
                <a:srgbClr val="FF0000"/>
              </a:solidFill>
            </a:endParaRPr>
          </a:p>
        </p:txBody>
      </p:sp>
      <p:pic>
        <p:nvPicPr>
          <p:cNvPr id="3074" name="Picture 2" descr="St. Teresa of Avila Quote Poster | Teresa of ávila, Quote posters, Saint  teresa">
            <a:extLst>
              <a:ext uri="{FF2B5EF4-FFF2-40B4-BE49-F238E27FC236}">
                <a16:creationId xmlns:a16="http://schemas.microsoft.com/office/drawing/2014/main" id="{03060F6F-6956-4ABF-B866-3C49567D0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59748"/>
            <a:ext cx="9058274" cy="653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32CA-867B-4052-AFF5-A22F9CA9752D}"/>
              </a:ext>
            </a:extLst>
          </p:cNvPr>
          <p:cNvSpPr>
            <a:spLocks noGrp="1"/>
          </p:cNvSpPr>
          <p:nvPr>
            <p:ph type="title"/>
          </p:nvPr>
        </p:nvSpPr>
        <p:spPr/>
        <p:txBody>
          <a:bodyPr/>
          <a:lstStyle/>
          <a:p>
            <a:pPr algn="ctr"/>
            <a:r>
              <a:rPr lang="en-GB" dirty="0"/>
              <a:t>Conversations with God – </a:t>
            </a:r>
            <a:r>
              <a:rPr lang="en-GB" dirty="0" err="1"/>
              <a:t>Walsch</a:t>
            </a:r>
            <a:r>
              <a:rPr lang="en-GB" dirty="0"/>
              <a:t> (1998)</a:t>
            </a:r>
          </a:p>
        </p:txBody>
      </p:sp>
      <p:sp>
        <p:nvSpPr>
          <p:cNvPr id="3" name="Content Placeholder 2">
            <a:extLst>
              <a:ext uri="{FF2B5EF4-FFF2-40B4-BE49-F238E27FC236}">
                <a16:creationId xmlns:a16="http://schemas.microsoft.com/office/drawing/2014/main" id="{DD4F2153-5FBA-41B5-BE82-0303897B70B9}"/>
              </a:ext>
            </a:extLst>
          </p:cNvPr>
          <p:cNvSpPr>
            <a:spLocks noGrp="1"/>
          </p:cNvSpPr>
          <p:nvPr>
            <p:ph idx="1"/>
          </p:nvPr>
        </p:nvSpPr>
        <p:spPr/>
        <p:txBody>
          <a:bodyPr>
            <a:noAutofit/>
          </a:bodyPr>
          <a:lstStyle/>
          <a:p>
            <a:pPr marL="0" indent="0">
              <a:buNone/>
            </a:pPr>
            <a:r>
              <a:rPr lang="en-GB" sz="4000" dirty="0"/>
              <a:t>“Relationships are constantly challenging, constantly calling you to create, express and experience higher and higher aspects of yourself, even more magnificent versions of yourself.</a:t>
            </a:r>
          </a:p>
          <a:p>
            <a:pPr marL="0" indent="0">
              <a:buNone/>
            </a:pPr>
            <a:r>
              <a:rPr lang="en-GB" sz="4000" dirty="0"/>
              <a:t>It is ONLY through your relationships with other people, places, events that you can even exist (as a knowable quantity, as an identifiable something) in the Universe”</a:t>
            </a:r>
          </a:p>
        </p:txBody>
      </p:sp>
    </p:spTree>
    <p:extLst>
      <p:ext uri="{BB962C8B-B14F-4D97-AF65-F5344CB8AC3E}">
        <p14:creationId xmlns:p14="http://schemas.microsoft.com/office/powerpoint/2010/main" val="385625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68D9-E553-40A2-ADC1-A6B59DED53DC}"/>
              </a:ext>
            </a:extLst>
          </p:cNvPr>
          <p:cNvSpPr>
            <a:spLocks noGrp="1"/>
          </p:cNvSpPr>
          <p:nvPr>
            <p:ph type="title"/>
          </p:nvPr>
        </p:nvSpPr>
        <p:spPr/>
        <p:txBody>
          <a:bodyPr/>
          <a:lstStyle/>
          <a:p>
            <a:pPr algn="ctr"/>
            <a:r>
              <a:rPr lang="en-GB" dirty="0"/>
              <a:t>The Universal Christ – Rohr 2019</a:t>
            </a:r>
          </a:p>
        </p:txBody>
      </p:sp>
      <p:sp>
        <p:nvSpPr>
          <p:cNvPr id="3" name="Content Placeholder 2">
            <a:extLst>
              <a:ext uri="{FF2B5EF4-FFF2-40B4-BE49-F238E27FC236}">
                <a16:creationId xmlns:a16="http://schemas.microsoft.com/office/drawing/2014/main" id="{0D9B1828-35A5-4D44-93CE-80377D72C1B2}"/>
              </a:ext>
            </a:extLst>
          </p:cNvPr>
          <p:cNvSpPr>
            <a:spLocks noGrp="1"/>
          </p:cNvSpPr>
          <p:nvPr>
            <p:ph idx="1"/>
          </p:nvPr>
        </p:nvSpPr>
        <p:spPr/>
        <p:txBody>
          <a:bodyPr/>
          <a:lstStyle/>
          <a:p>
            <a:r>
              <a:rPr lang="en-GB" dirty="0"/>
              <a:t>“God is Relationship itself”</a:t>
            </a:r>
          </a:p>
          <a:p>
            <a:r>
              <a:rPr lang="en-GB" dirty="0"/>
              <a:t>Incarnation? One time/one person event OR a cosmic event soaking all history in the “Divine Presence”</a:t>
            </a:r>
          </a:p>
          <a:p>
            <a:r>
              <a:rPr lang="en-GB" dirty="0"/>
              <a:t>The Big Bang and light (Think Tank)</a:t>
            </a:r>
          </a:p>
          <a:p>
            <a:r>
              <a:rPr lang="en-GB" dirty="0"/>
              <a:t>“We were claimed as God’s own, chosen from the very beginning” (Ephesians 1:11)</a:t>
            </a:r>
          </a:p>
          <a:p>
            <a:r>
              <a:rPr lang="en-GB" dirty="0"/>
              <a:t>The Divine DNA is held in all creatures</a:t>
            </a:r>
          </a:p>
        </p:txBody>
      </p:sp>
    </p:spTree>
    <p:extLst>
      <p:ext uri="{BB962C8B-B14F-4D97-AF65-F5344CB8AC3E}">
        <p14:creationId xmlns:p14="http://schemas.microsoft.com/office/powerpoint/2010/main" val="351739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35B6-C23F-42DF-A7CC-D5DE6C3D8175}"/>
              </a:ext>
            </a:extLst>
          </p:cNvPr>
          <p:cNvSpPr>
            <a:spLocks noGrp="1"/>
          </p:cNvSpPr>
          <p:nvPr>
            <p:ph type="title"/>
          </p:nvPr>
        </p:nvSpPr>
        <p:spPr/>
        <p:txBody>
          <a:bodyPr/>
          <a:lstStyle/>
          <a:p>
            <a:pPr algn="ctr"/>
            <a:r>
              <a:rPr lang="en-GB" dirty="0"/>
              <a:t>So is this why ……..</a:t>
            </a:r>
          </a:p>
        </p:txBody>
      </p:sp>
      <p:sp>
        <p:nvSpPr>
          <p:cNvPr id="3" name="Content Placeholder 2">
            <a:extLst>
              <a:ext uri="{FF2B5EF4-FFF2-40B4-BE49-F238E27FC236}">
                <a16:creationId xmlns:a16="http://schemas.microsoft.com/office/drawing/2014/main" id="{4D43988D-A191-4C17-B396-C8140E0DD5AF}"/>
              </a:ext>
            </a:extLst>
          </p:cNvPr>
          <p:cNvSpPr>
            <a:spLocks noGrp="1"/>
          </p:cNvSpPr>
          <p:nvPr>
            <p:ph idx="1"/>
          </p:nvPr>
        </p:nvSpPr>
        <p:spPr/>
        <p:txBody>
          <a:bodyPr/>
          <a:lstStyle/>
          <a:p>
            <a:pPr marL="0" indent="0">
              <a:buNone/>
            </a:pPr>
            <a:r>
              <a:rPr lang="en-GB" dirty="0"/>
              <a:t>Why our relationships with, and connections to others, are so important???</a:t>
            </a:r>
          </a:p>
          <a:p>
            <a:pPr marL="0" indent="0">
              <a:buNone/>
            </a:pPr>
            <a:endParaRPr lang="en-GB" dirty="0"/>
          </a:p>
          <a:p>
            <a:pPr marL="0" indent="0">
              <a:buNone/>
            </a:pPr>
            <a:r>
              <a:rPr lang="en-GB" dirty="0"/>
              <a:t>Is the primary way we really know and experience God at all through our relationships and connections? </a:t>
            </a:r>
          </a:p>
          <a:p>
            <a:pPr marL="0" indent="0">
              <a:buNone/>
            </a:pPr>
            <a:endParaRPr lang="en-GB" dirty="0"/>
          </a:p>
        </p:txBody>
      </p:sp>
    </p:spTree>
    <p:extLst>
      <p:ext uri="{BB962C8B-B14F-4D97-AF65-F5344CB8AC3E}">
        <p14:creationId xmlns:p14="http://schemas.microsoft.com/office/powerpoint/2010/main" val="390403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0B72-F0DC-44C3-A301-7D93895A107A}"/>
              </a:ext>
            </a:extLst>
          </p:cNvPr>
          <p:cNvSpPr>
            <a:spLocks noGrp="1"/>
          </p:cNvSpPr>
          <p:nvPr>
            <p:ph type="title"/>
          </p:nvPr>
        </p:nvSpPr>
        <p:spPr/>
        <p:txBody>
          <a:bodyPr/>
          <a:lstStyle/>
          <a:p>
            <a:r>
              <a:rPr lang="en-GB" dirty="0"/>
              <a:t>Discussion points</a:t>
            </a:r>
          </a:p>
        </p:txBody>
      </p:sp>
      <p:sp>
        <p:nvSpPr>
          <p:cNvPr id="3" name="Content Placeholder 2">
            <a:extLst>
              <a:ext uri="{FF2B5EF4-FFF2-40B4-BE49-F238E27FC236}">
                <a16:creationId xmlns:a16="http://schemas.microsoft.com/office/drawing/2014/main" id="{E7D526D7-9AD0-4C21-8F46-D07C58D612B8}"/>
              </a:ext>
            </a:extLst>
          </p:cNvPr>
          <p:cNvSpPr>
            <a:spLocks noGrp="1"/>
          </p:cNvSpPr>
          <p:nvPr>
            <p:ph idx="1"/>
          </p:nvPr>
        </p:nvSpPr>
        <p:spPr/>
        <p:txBody>
          <a:bodyPr>
            <a:normAutofit lnSpcReduction="10000"/>
          </a:bodyPr>
          <a:lstStyle/>
          <a:p>
            <a:r>
              <a:rPr lang="en-GB" dirty="0"/>
              <a:t>How do your relationships with those around help you to feel a connection to God? </a:t>
            </a:r>
          </a:p>
          <a:p>
            <a:r>
              <a:rPr lang="en-GB" dirty="0"/>
              <a:t>What does it mean when we say we are in relationship with God, that we “love” God?  </a:t>
            </a:r>
          </a:p>
          <a:p>
            <a:r>
              <a:rPr lang="en-GB" dirty="0"/>
              <a:t>If we say we love God does that feel independent of our love for the people around us?</a:t>
            </a:r>
          </a:p>
          <a:p>
            <a:r>
              <a:rPr lang="en-GB" dirty="0"/>
              <a:t>When you feel alone does that mean you feel disconnected from God? Or does it MAKE you feel disconnected from God?  </a:t>
            </a:r>
          </a:p>
          <a:p>
            <a:r>
              <a:rPr lang="en-GB" dirty="0"/>
              <a:t>How do we go from here to nurture all of our relationships and connections?  </a:t>
            </a:r>
          </a:p>
        </p:txBody>
      </p:sp>
    </p:spTree>
    <p:extLst>
      <p:ext uri="{BB962C8B-B14F-4D97-AF65-F5344CB8AC3E}">
        <p14:creationId xmlns:p14="http://schemas.microsoft.com/office/powerpoint/2010/main" val="2705922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hat Works Centre for Wellbeing&amp;#39; linked funding opportunities with  ESRC/AHRC | MMU Research and Knowledge Exchange Blog">
            <a:extLst>
              <a:ext uri="{FF2B5EF4-FFF2-40B4-BE49-F238E27FC236}">
                <a16:creationId xmlns:a16="http://schemas.microsoft.com/office/drawing/2014/main" id="{1F7F95D1-09C2-4540-93D4-D34D720EEE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467" y="1667412"/>
            <a:ext cx="10905066" cy="352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37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A731-D1CA-42F1-B01A-5D89469346E7}"/>
              </a:ext>
            </a:extLst>
          </p:cNvPr>
          <p:cNvSpPr>
            <a:spLocks noGrp="1"/>
          </p:cNvSpPr>
          <p:nvPr>
            <p:ph type="title"/>
          </p:nvPr>
        </p:nvSpPr>
        <p:spPr>
          <a:xfrm>
            <a:off x="1965133" y="365126"/>
            <a:ext cx="8261734" cy="1325563"/>
          </a:xfrm>
        </p:spPr>
        <p:txBody>
          <a:bodyPr/>
          <a:lstStyle/>
          <a:p>
            <a:pPr algn="ctr"/>
            <a:r>
              <a:rPr lang="en-GB" dirty="0"/>
              <a:t>Ilona </a:t>
            </a:r>
            <a:r>
              <a:rPr lang="en-GB" dirty="0" err="1"/>
              <a:t>Boniwell</a:t>
            </a:r>
            <a:br>
              <a:rPr lang="en-GB" dirty="0"/>
            </a:br>
            <a:r>
              <a:rPr lang="en-GB" sz="3200" b="1" dirty="0"/>
              <a:t>Positive Psychology in a Nutshell</a:t>
            </a:r>
          </a:p>
        </p:txBody>
      </p:sp>
      <p:sp>
        <p:nvSpPr>
          <p:cNvPr id="3" name="Content Placeholder 2">
            <a:extLst>
              <a:ext uri="{FF2B5EF4-FFF2-40B4-BE49-F238E27FC236}">
                <a16:creationId xmlns:a16="http://schemas.microsoft.com/office/drawing/2014/main" id="{95EA2669-56E8-4F8A-AF10-334EB62F34D7}"/>
              </a:ext>
            </a:extLst>
          </p:cNvPr>
          <p:cNvSpPr>
            <a:spLocks noGrp="1"/>
          </p:cNvSpPr>
          <p:nvPr>
            <p:ph idx="1"/>
          </p:nvPr>
        </p:nvSpPr>
        <p:spPr>
          <a:xfrm>
            <a:off x="838200" y="1690689"/>
            <a:ext cx="10801350" cy="1568407"/>
          </a:xfrm>
        </p:spPr>
        <p:txBody>
          <a:bodyPr>
            <a:normAutofit/>
          </a:bodyPr>
          <a:lstStyle/>
          <a:p>
            <a:pPr marL="0" indent="0" algn="ctr">
              <a:buNone/>
            </a:pPr>
            <a:r>
              <a:rPr lang="en-GB" sz="3200" dirty="0">
                <a:highlight>
                  <a:srgbClr val="FFFF00"/>
                </a:highlight>
              </a:rPr>
              <a:t>“what distinguishes good relationships from poor ones is not how [people] react to problems, but how they welcome good news in each other’s lives”</a:t>
            </a:r>
          </a:p>
          <a:p>
            <a:endParaRPr lang="en-GB" dirty="0"/>
          </a:p>
        </p:txBody>
      </p:sp>
      <p:sp>
        <p:nvSpPr>
          <p:cNvPr id="4" name="TextBox 3">
            <a:extLst>
              <a:ext uri="{FF2B5EF4-FFF2-40B4-BE49-F238E27FC236}">
                <a16:creationId xmlns:a16="http://schemas.microsoft.com/office/drawing/2014/main" id="{097ADFA8-DF28-4422-B721-1EB91FADED5E}"/>
              </a:ext>
            </a:extLst>
          </p:cNvPr>
          <p:cNvSpPr txBox="1"/>
          <p:nvPr/>
        </p:nvSpPr>
        <p:spPr>
          <a:xfrm>
            <a:off x="838200" y="3259096"/>
            <a:ext cx="10801350" cy="3816429"/>
          </a:xfrm>
          <a:prstGeom prst="rect">
            <a:avLst/>
          </a:prstGeom>
          <a:noFill/>
        </p:spPr>
        <p:txBody>
          <a:bodyPr wrap="square" rtlCol="0">
            <a:spAutoFit/>
          </a:bodyPr>
          <a:lstStyle/>
          <a:p>
            <a:pPr marL="457200" indent="-457200">
              <a:buFont typeface="Arial" panose="020B0604020202020204" pitchFamily="34" charset="0"/>
              <a:buChar char="•"/>
            </a:pPr>
            <a:r>
              <a:rPr lang="en-GB" sz="3200" dirty="0"/>
              <a:t>Active-passive or active-destructive responding.</a:t>
            </a:r>
          </a:p>
          <a:p>
            <a:pPr marL="457200" indent="-457200">
              <a:buFont typeface="Arial" panose="020B0604020202020204" pitchFamily="34" charset="0"/>
              <a:buChar char="•"/>
            </a:pPr>
            <a:r>
              <a:rPr lang="en-GB" sz="3200" dirty="0"/>
              <a:t>“relationships that favour the above strategies are less close, supportive and trusting”</a:t>
            </a:r>
          </a:p>
          <a:p>
            <a:pPr marL="457200" indent="-457200">
              <a:buFont typeface="Arial" panose="020B0604020202020204" pitchFamily="34" charset="0"/>
              <a:buChar char="•"/>
            </a:pPr>
            <a:r>
              <a:rPr lang="en-GB" sz="3200" b="1" u="sng" dirty="0"/>
              <a:t>Active-constructive responding</a:t>
            </a:r>
          </a:p>
          <a:p>
            <a:pPr marL="457200" indent="-457200">
              <a:buFont typeface="Arial" panose="020B0604020202020204" pitchFamily="34" charset="0"/>
              <a:buChar char="•"/>
            </a:pPr>
            <a:r>
              <a:rPr lang="en-GB" sz="3200" dirty="0"/>
              <a:t>Understand the event, live the event, listen, respond, show interest and enthusiasm, celebrate and capitalise on the event</a:t>
            </a:r>
          </a:p>
          <a:p>
            <a:endParaRPr lang="en-GB" dirty="0"/>
          </a:p>
        </p:txBody>
      </p:sp>
    </p:spTree>
    <p:extLst>
      <p:ext uri="{BB962C8B-B14F-4D97-AF65-F5344CB8AC3E}">
        <p14:creationId xmlns:p14="http://schemas.microsoft.com/office/powerpoint/2010/main" val="296964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a of hands in the middle">
            <a:extLst>
              <a:ext uri="{FF2B5EF4-FFF2-40B4-BE49-F238E27FC236}">
                <a16:creationId xmlns:a16="http://schemas.microsoft.com/office/drawing/2014/main" id="{E298A15F-CC1A-9657-FB76-3887C14C816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4901" b="10829"/>
          <a:stretch/>
        </p:blipFill>
        <p:spPr>
          <a:xfrm>
            <a:off x="20" y="1"/>
            <a:ext cx="12191980" cy="6857999"/>
          </a:xfrm>
          <a:prstGeom prst="rect">
            <a:avLst/>
          </a:prstGeom>
        </p:spPr>
      </p:pic>
      <p:sp>
        <p:nvSpPr>
          <p:cNvPr id="2" name="Title 1">
            <a:extLst>
              <a:ext uri="{FF2B5EF4-FFF2-40B4-BE49-F238E27FC236}">
                <a16:creationId xmlns:a16="http://schemas.microsoft.com/office/drawing/2014/main" id="{E59B823B-16FE-45F4-8A59-77A1BDFE6346}"/>
              </a:ext>
            </a:extLst>
          </p:cNvPr>
          <p:cNvSpPr>
            <a:spLocks noGrp="1"/>
          </p:cNvSpPr>
          <p:nvPr>
            <p:ph type="ctrTitle"/>
          </p:nvPr>
        </p:nvSpPr>
        <p:spPr>
          <a:xfrm>
            <a:off x="1524000" y="1122362"/>
            <a:ext cx="9144000" cy="2900518"/>
          </a:xfrm>
        </p:spPr>
        <p:txBody>
          <a:bodyPr>
            <a:normAutofit/>
          </a:bodyPr>
          <a:lstStyle/>
          <a:p>
            <a:r>
              <a:rPr lang="en-GB">
                <a:solidFill>
                  <a:srgbClr val="FFFFFF"/>
                </a:solidFill>
              </a:rPr>
              <a:t>Connection</a:t>
            </a:r>
          </a:p>
        </p:txBody>
      </p:sp>
      <p:sp>
        <p:nvSpPr>
          <p:cNvPr id="3" name="Subtitle 2">
            <a:extLst>
              <a:ext uri="{FF2B5EF4-FFF2-40B4-BE49-F238E27FC236}">
                <a16:creationId xmlns:a16="http://schemas.microsoft.com/office/drawing/2014/main" id="{3B2C00BB-D04B-4630-9C0D-E2F09C839F3D}"/>
              </a:ext>
            </a:extLst>
          </p:cNvPr>
          <p:cNvSpPr>
            <a:spLocks noGrp="1"/>
          </p:cNvSpPr>
          <p:nvPr>
            <p:ph type="subTitle" idx="1"/>
          </p:nvPr>
        </p:nvSpPr>
        <p:spPr>
          <a:xfrm>
            <a:off x="1524000" y="4159404"/>
            <a:ext cx="9144000" cy="1098395"/>
          </a:xfrm>
        </p:spPr>
        <p:txBody>
          <a:bodyPr>
            <a:normAutofit/>
          </a:bodyPr>
          <a:lstStyle/>
          <a:p>
            <a:endParaRPr lang="en-GB">
              <a:solidFill>
                <a:srgbClr val="FFFFFF"/>
              </a:solidFill>
            </a:endParaRPr>
          </a:p>
        </p:txBody>
      </p:sp>
    </p:spTree>
    <p:extLst>
      <p:ext uri="{BB962C8B-B14F-4D97-AF65-F5344CB8AC3E}">
        <p14:creationId xmlns:p14="http://schemas.microsoft.com/office/powerpoint/2010/main" val="25646375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D2DE-0A1C-4381-BBC2-97721A004698}"/>
              </a:ext>
            </a:extLst>
          </p:cNvPr>
          <p:cNvSpPr>
            <a:spLocks noGrp="1"/>
          </p:cNvSpPr>
          <p:nvPr>
            <p:ph type="title"/>
          </p:nvPr>
        </p:nvSpPr>
        <p:spPr/>
        <p:txBody>
          <a:bodyPr/>
          <a:lstStyle/>
          <a:p>
            <a:pPr algn="ctr"/>
            <a:r>
              <a:rPr lang="en-GB" dirty="0"/>
              <a:t>Five Ways </a:t>
            </a:r>
            <a:r>
              <a:rPr lang="en-GB"/>
              <a:t>to Wellbeing</a:t>
            </a:r>
            <a:endParaRPr lang="en-GB" dirty="0"/>
          </a:p>
        </p:txBody>
      </p:sp>
      <p:sp>
        <p:nvSpPr>
          <p:cNvPr id="3" name="Content Placeholder 2">
            <a:extLst>
              <a:ext uri="{FF2B5EF4-FFF2-40B4-BE49-F238E27FC236}">
                <a16:creationId xmlns:a16="http://schemas.microsoft.com/office/drawing/2014/main" id="{6399CD41-E6C0-4CBB-B58D-61F6E16D845A}"/>
              </a:ext>
            </a:extLst>
          </p:cNvPr>
          <p:cNvSpPr>
            <a:spLocks noGrp="1"/>
          </p:cNvSpPr>
          <p:nvPr>
            <p:ph idx="1"/>
          </p:nvPr>
        </p:nvSpPr>
        <p:spPr/>
        <p:txBody>
          <a:bodyPr/>
          <a:lstStyle/>
          <a:p>
            <a:r>
              <a:rPr lang="en-GB" sz="2800" dirty="0"/>
              <a:t>With the people around you. </a:t>
            </a:r>
          </a:p>
          <a:p>
            <a:r>
              <a:rPr lang="en-GB" sz="2800" dirty="0"/>
              <a:t>With family, friends, colleagues and neighbours. </a:t>
            </a:r>
          </a:p>
          <a:p>
            <a:r>
              <a:rPr lang="en-GB" sz="2800" dirty="0"/>
              <a:t>At home, work, school or in your local community. </a:t>
            </a:r>
          </a:p>
          <a:p>
            <a:r>
              <a:rPr lang="en-GB" dirty="0"/>
              <a:t>Nurture these, grow new ones.</a:t>
            </a:r>
            <a:endParaRPr lang="en-GB" sz="2800" dirty="0"/>
          </a:p>
          <a:p>
            <a:r>
              <a:rPr lang="en-GB" sz="2800" dirty="0"/>
              <a:t>Think of these as the cornerstones of your life and invest time in developing them.</a:t>
            </a:r>
          </a:p>
          <a:p>
            <a:r>
              <a:rPr lang="en-GB" sz="2800" dirty="0"/>
              <a:t>Building these connections will support and enrich you every day. </a:t>
            </a:r>
          </a:p>
        </p:txBody>
      </p:sp>
    </p:spTree>
    <p:extLst>
      <p:ext uri="{BB962C8B-B14F-4D97-AF65-F5344CB8AC3E}">
        <p14:creationId xmlns:p14="http://schemas.microsoft.com/office/powerpoint/2010/main" val="110940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3E7C-6832-449E-9ACF-7DC73DDA062B}"/>
              </a:ext>
            </a:extLst>
          </p:cNvPr>
          <p:cNvSpPr>
            <a:spLocks noGrp="1"/>
          </p:cNvSpPr>
          <p:nvPr>
            <p:ph type="title"/>
          </p:nvPr>
        </p:nvSpPr>
        <p:spPr/>
        <p:txBody>
          <a:bodyPr/>
          <a:lstStyle/>
          <a:p>
            <a:pPr algn="ctr"/>
            <a:r>
              <a:rPr lang="en-GB" dirty="0"/>
              <a:t>Genesis 2:18</a:t>
            </a:r>
          </a:p>
        </p:txBody>
      </p:sp>
      <p:sp>
        <p:nvSpPr>
          <p:cNvPr id="3" name="Content Placeholder 2">
            <a:extLst>
              <a:ext uri="{FF2B5EF4-FFF2-40B4-BE49-F238E27FC236}">
                <a16:creationId xmlns:a16="http://schemas.microsoft.com/office/drawing/2014/main" id="{09A80025-A522-423E-BB1F-5D998B45AB6C}"/>
              </a:ext>
            </a:extLst>
          </p:cNvPr>
          <p:cNvSpPr>
            <a:spLocks noGrp="1"/>
          </p:cNvSpPr>
          <p:nvPr>
            <p:ph idx="1"/>
          </p:nvPr>
        </p:nvSpPr>
        <p:spPr/>
        <p:txBody>
          <a:bodyPr>
            <a:normAutofit/>
          </a:bodyPr>
          <a:lstStyle/>
          <a:p>
            <a:pPr marL="0" indent="0" algn="ctr">
              <a:buNone/>
            </a:pPr>
            <a:endParaRPr lang="en-GB" dirty="0"/>
          </a:p>
          <a:p>
            <a:pPr marL="0" indent="0" algn="ctr">
              <a:buNone/>
            </a:pPr>
            <a:endParaRPr lang="en-GB" dirty="0"/>
          </a:p>
          <a:p>
            <a:pPr marL="0" indent="0" algn="ctr">
              <a:buNone/>
            </a:pPr>
            <a:r>
              <a:rPr lang="en-GB" sz="4000" dirty="0"/>
              <a:t>“It is not good that the person should be alone”</a:t>
            </a:r>
          </a:p>
          <a:p>
            <a:pPr marL="0" indent="0" algn="ctr">
              <a:buNone/>
            </a:pPr>
            <a:endParaRPr lang="en-GB" dirty="0"/>
          </a:p>
          <a:p>
            <a:pPr marL="0" indent="0" algn="ctr">
              <a:buNone/>
            </a:pPr>
            <a:endParaRPr lang="en-GB" dirty="0"/>
          </a:p>
          <a:p>
            <a:pPr marL="0" indent="0" algn="ctr">
              <a:buNone/>
            </a:pPr>
            <a:r>
              <a:rPr lang="en-GB" dirty="0"/>
              <a:t>The first thing that God identified as being bad for us!!</a:t>
            </a:r>
          </a:p>
          <a:p>
            <a:pPr marL="0" indent="0" algn="ctr">
              <a:buNone/>
            </a:pPr>
            <a:endParaRPr lang="en-GB" dirty="0"/>
          </a:p>
        </p:txBody>
      </p:sp>
    </p:spTree>
    <p:extLst>
      <p:ext uri="{BB962C8B-B14F-4D97-AF65-F5344CB8AC3E}">
        <p14:creationId xmlns:p14="http://schemas.microsoft.com/office/powerpoint/2010/main" val="2687048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D0F2-DA35-40F6-9C43-C2E46A96D062}"/>
              </a:ext>
            </a:extLst>
          </p:cNvPr>
          <p:cNvSpPr>
            <a:spLocks noGrp="1"/>
          </p:cNvSpPr>
          <p:nvPr>
            <p:ph type="title"/>
          </p:nvPr>
        </p:nvSpPr>
        <p:spPr/>
        <p:txBody>
          <a:bodyPr/>
          <a:lstStyle/>
          <a:p>
            <a:endParaRPr lang="en-GB" dirty="0"/>
          </a:p>
        </p:txBody>
      </p:sp>
      <p:pic>
        <p:nvPicPr>
          <p:cNvPr id="1026" name="Picture 2" descr="Circular arrows with text describing the cycle of mental health making you feel lonely, and feeling lonely damaging your mental health">
            <a:extLst>
              <a:ext uri="{FF2B5EF4-FFF2-40B4-BE49-F238E27FC236}">
                <a16:creationId xmlns:a16="http://schemas.microsoft.com/office/drawing/2014/main" id="{DE7B9748-5628-4550-A570-971C9D3AA6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3351"/>
            <a:ext cx="11801819" cy="6610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5FD19A-87D9-4DB2-82AD-0D598F45AD5D}"/>
              </a:ext>
            </a:extLst>
          </p:cNvPr>
          <p:cNvSpPr txBox="1"/>
          <p:nvPr/>
        </p:nvSpPr>
        <p:spPr>
          <a:xfrm>
            <a:off x="2314575" y="3031465"/>
            <a:ext cx="7419975" cy="1384995"/>
          </a:xfrm>
          <a:prstGeom prst="rect">
            <a:avLst/>
          </a:prstGeom>
          <a:noFill/>
        </p:spPr>
        <p:txBody>
          <a:bodyPr wrap="square">
            <a:spAutoFit/>
          </a:bodyPr>
          <a:lstStyle/>
          <a:p>
            <a:pPr algn="ctr"/>
            <a:r>
              <a:rPr lang="en-GB" sz="2800" b="1" i="0" dirty="0">
                <a:solidFill>
                  <a:srgbClr val="1300C1"/>
                </a:solidFill>
                <a:effectLst/>
                <a:latin typeface="MindMeridian-Display"/>
              </a:rPr>
              <a:t>"I want to be able to interact with people and make new connections but my anxiety feels like an invisible barrier that I can't break through."</a:t>
            </a:r>
            <a:endParaRPr lang="en-GB" sz="2800" b="1" dirty="0"/>
          </a:p>
        </p:txBody>
      </p:sp>
      <p:sp>
        <p:nvSpPr>
          <p:cNvPr id="5" name="TextBox 4">
            <a:extLst>
              <a:ext uri="{FF2B5EF4-FFF2-40B4-BE49-F238E27FC236}">
                <a16:creationId xmlns:a16="http://schemas.microsoft.com/office/drawing/2014/main" id="{DC3BFE1E-F365-4959-8DAB-2B9B7C109201}"/>
              </a:ext>
            </a:extLst>
          </p:cNvPr>
          <p:cNvSpPr txBox="1"/>
          <p:nvPr/>
        </p:nvSpPr>
        <p:spPr>
          <a:xfrm>
            <a:off x="228600" y="6010275"/>
            <a:ext cx="3184462" cy="584775"/>
          </a:xfrm>
          <a:prstGeom prst="rect">
            <a:avLst/>
          </a:prstGeom>
          <a:noFill/>
        </p:spPr>
        <p:txBody>
          <a:bodyPr wrap="none" rtlCol="0">
            <a:spAutoFit/>
          </a:bodyPr>
          <a:lstStyle/>
          <a:p>
            <a:r>
              <a:rPr lang="en-GB" sz="3200" dirty="0"/>
              <a:t>From Mind.org.uk</a:t>
            </a:r>
          </a:p>
        </p:txBody>
      </p:sp>
    </p:spTree>
    <p:extLst>
      <p:ext uri="{BB962C8B-B14F-4D97-AF65-F5344CB8AC3E}">
        <p14:creationId xmlns:p14="http://schemas.microsoft.com/office/powerpoint/2010/main" val="2645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42506955-7DFC-4D1A-B953-52F0B6C0C180}"/>
              </a:ext>
            </a:extLst>
          </p:cNvPr>
          <p:cNvSpPr>
            <a:spLocks noGrp="1"/>
          </p:cNvSpPr>
          <p:nvPr>
            <p:ph type="title"/>
          </p:nvPr>
        </p:nvSpPr>
        <p:spPr>
          <a:xfrm>
            <a:off x="8524240" y="618681"/>
            <a:ext cx="3484880" cy="4794567"/>
          </a:xfrm>
        </p:spPr>
        <p:txBody>
          <a:bodyPr vert="horz" lIns="91440" tIns="45720" rIns="91440" bIns="45720" rtlCol="0" anchor="ctr">
            <a:normAutofit/>
          </a:bodyPr>
          <a:lstStyle/>
          <a:p>
            <a:pPr algn="ctr"/>
            <a:br>
              <a:rPr lang="en-US" dirty="0">
                <a:solidFill>
                  <a:srgbClr val="FFFFFF"/>
                </a:solidFill>
              </a:rPr>
            </a:br>
            <a:r>
              <a:rPr lang="en-US" dirty="0">
                <a:solidFill>
                  <a:srgbClr val="FFFFFF"/>
                </a:solidFill>
              </a:rPr>
              <a:t>What has the pandemic reminded us?</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ronavirus (COVID-19): What is social distancing? - Public health matters">
            <a:extLst>
              <a:ext uri="{FF2B5EF4-FFF2-40B4-BE49-F238E27FC236}">
                <a16:creationId xmlns:a16="http://schemas.microsoft.com/office/drawing/2014/main" id="{E6F337A7-4318-4768-9915-A1E8B596A5B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242" r="8053"/>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3" name="Freeform: Shape 12">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descr="Key with key ring and keychain, inserted into lock">
            <a:extLst>
              <a:ext uri="{FF2B5EF4-FFF2-40B4-BE49-F238E27FC236}">
                <a16:creationId xmlns:a16="http://schemas.microsoft.com/office/drawing/2014/main" id="{3DDA0564-C3B3-E1AC-D28E-08649FBA3F77}"/>
              </a:ext>
            </a:extLst>
          </p:cNvPr>
          <p:cNvPicPr>
            <a:picLocks noChangeAspect="1"/>
          </p:cNvPicPr>
          <p:nvPr/>
        </p:nvPicPr>
        <p:blipFill rotWithShape="1">
          <a:blip r:embed="rId3">
            <a:extLst>
              <a:ext uri="{28A0092B-C50C-407E-A947-70E740481C1C}">
                <a14:useLocalDpi xmlns:a14="http://schemas.microsoft.com/office/drawing/2010/main" val="0"/>
              </a:ext>
            </a:extLst>
          </a:blip>
          <a:srcRect l="24545"/>
          <a:stretch/>
        </p:blipFill>
        <p:spPr>
          <a:xfrm>
            <a:off x="20" y="-2"/>
            <a:ext cx="6323142"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p:spPr>
      </p:pic>
      <p:sp>
        <p:nvSpPr>
          <p:cNvPr id="15" name="Freeform: Shape 14">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15331"/>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Father carrying child while cooking in kitchen">
            <a:extLst>
              <a:ext uri="{FF2B5EF4-FFF2-40B4-BE49-F238E27FC236}">
                <a16:creationId xmlns:a16="http://schemas.microsoft.com/office/drawing/2014/main" id="{67AEB8F4-820C-208A-A086-5E0F081B6575}"/>
              </a:ext>
            </a:extLst>
          </p:cNvPr>
          <p:cNvPicPr>
            <a:picLocks noChangeAspect="1"/>
          </p:cNvPicPr>
          <p:nvPr/>
        </p:nvPicPr>
        <p:blipFill rotWithShape="1">
          <a:blip r:embed="rId4">
            <a:extLst>
              <a:ext uri="{28A0092B-C50C-407E-A947-70E740481C1C}">
                <a14:useLocalDpi xmlns:a14="http://schemas.microsoft.com/office/drawing/2010/main" val="0"/>
              </a:ext>
            </a:extLst>
          </a:blip>
          <a:srcRect l="25953" r="4413" b="-1"/>
          <a:stretch/>
        </p:blipFill>
        <p:spPr>
          <a:xfrm>
            <a:off x="6795930" y="1685367"/>
            <a:ext cx="5396070"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9" name="Freeform: Shape 18">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685365"/>
            <a:ext cx="5396070"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22594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2C47-AA19-4992-971D-A5E054FE5120}"/>
              </a:ext>
            </a:extLst>
          </p:cNvPr>
          <p:cNvSpPr>
            <a:spLocks noGrp="1"/>
          </p:cNvSpPr>
          <p:nvPr>
            <p:ph type="title"/>
          </p:nvPr>
        </p:nvSpPr>
        <p:spPr/>
        <p:txBody>
          <a:bodyPr/>
          <a:lstStyle/>
          <a:p>
            <a:pPr algn="ctr"/>
            <a:r>
              <a:rPr lang="en-GB" dirty="0"/>
              <a:t>Quick chat</a:t>
            </a:r>
          </a:p>
        </p:txBody>
      </p:sp>
      <p:sp>
        <p:nvSpPr>
          <p:cNvPr id="3" name="Content Placeholder 2">
            <a:extLst>
              <a:ext uri="{FF2B5EF4-FFF2-40B4-BE49-F238E27FC236}">
                <a16:creationId xmlns:a16="http://schemas.microsoft.com/office/drawing/2014/main" id="{CD1D2CE2-7736-44D3-A5A2-8E5D2568822A}"/>
              </a:ext>
            </a:extLst>
          </p:cNvPr>
          <p:cNvSpPr>
            <a:spLocks noGrp="1"/>
          </p:cNvSpPr>
          <p:nvPr>
            <p:ph idx="1"/>
          </p:nvPr>
        </p:nvSpPr>
        <p:spPr/>
        <p:txBody>
          <a:bodyPr/>
          <a:lstStyle/>
          <a:p>
            <a:r>
              <a:rPr lang="en-GB" dirty="0"/>
              <a:t>What has been your experience of connection to others during the Pandemic?</a:t>
            </a:r>
          </a:p>
          <a:p>
            <a:r>
              <a:rPr lang="en-GB" dirty="0"/>
              <a:t>What have been </a:t>
            </a:r>
            <a:r>
              <a:rPr lang="en-GB"/>
              <a:t>your feelings?</a:t>
            </a:r>
            <a:endParaRPr lang="en-GB" dirty="0"/>
          </a:p>
          <a:p>
            <a:r>
              <a:rPr lang="en-GB" dirty="0"/>
              <a:t>Has there been anything unexpected?</a:t>
            </a:r>
          </a:p>
          <a:p>
            <a:r>
              <a:rPr lang="en-GB" dirty="0"/>
              <a:t>Have we all been “in it together”?</a:t>
            </a:r>
          </a:p>
          <a:p>
            <a:r>
              <a:rPr lang="en-GB" dirty="0"/>
              <a:t>If not, who has been excluded?</a:t>
            </a:r>
          </a:p>
          <a:p>
            <a:endParaRPr lang="en-GB" dirty="0"/>
          </a:p>
        </p:txBody>
      </p:sp>
    </p:spTree>
    <p:extLst>
      <p:ext uri="{BB962C8B-B14F-4D97-AF65-F5344CB8AC3E}">
        <p14:creationId xmlns:p14="http://schemas.microsoft.com/office/powerpoint/2010/main" val="297028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DC49-8AB4-4B76-83B2-52341A3EC36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85F213E-F557-4F1D-BD1B-7D6DEBE977C3}"/>
              </a:ext>
            </a:extLst>
          </p:cNvPr>
          <p:cNvSpPr>
            <a:spLocks noGrp="1"/>
          </p:cNvSpPr>
          <p:nvPr>
            <p:ph idx="1"/>
          </p:nvPr>
        </p:nvSpPr>
        <p:spPr/>
        <p:txBody>
          <a:bodyPr/>
          <a:lstStyle/>
          <a:p>
            <a:pPr marL="0" indent="0" algn="ctr">
              <a:buNone/>
            </a:pPr>
            <a:r>
              <a:rPr lang="en-GB" sz="4400" dirty="0"/>
              <a:t>One of the things I learnt through the pandemic was my need for connection with others and how clearly that came into focus.</a:t>
            </a:r>
          </a:p>
          <a:p>
            <a:pPr marL="0" indent="0" algn="ctr">
              <a:buNone/>
            </a:pPr>
            <a:r>
              <a:rPr lang="en-GB" sz="4400" dirty="0"/>
              <a:t>Was God inviting me into this all along?</a:t>
            </a:r>
            <a:endParaRPr lang="en-GB" sz="4400" dirty="0">
              <a:solidFill>
                <a:srgbClr val="FF0000"/>
              </a:solidFill>
            </a:endParaRPr>
          </a:p>
          <a:p>
            <a:endParaRPr lang="en-GB" dirty="0"/>
          </a:p>
        </p:txBody>
      </p:sp>
    </p:spTree>
    <p:extLst>
      <p:ext uri="{BB962C8B-B14F-4D97-AF65-F5344CB8AC3E}">
        <p14:creationId xmlns:p14="http://schemas.microsoft.com/office/powerpoint/2010/main" val="1438671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1882</Words>
  <Application>Microsoft Office PowerPoint</Application>
  <PresentationFormat>Widescreen</PresentationFormat>
  <Paragraphs>116</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Meiryo</vt:lpstr>
      <vt:lpstr>Arial</vt:lpstr>
      <vt:lpstr>Calibri</vt:lpstr>
      <vt:lpstr>Calibri Light</vt:lpstr>
      <vt:lpstr>MindMeridian-Display</vt:lpstr>
      <vt:lpstr>Office Theme</vt:lpstr>
      <vt:lpstr>BEST THING EVER!!!</vt:lpstr>
      <vt:lpstr>Connection</vt:lpstr>
      <vt:lpstr>Five Ways to Wellbeing</vt:lpstr>
      <vt:lpstr>Genesis 2:18</vt:lpstr>
      <vt:lpstr>PowerPoint Presentation</vt:lpstr>
      <vt:lpstr> What has the pandemic reminded us?</vt:lpstr>
      <vt:lpstr>PowerPoint Presentation</vt:lpstr>
      <vt:lpstr>Quick chat</vt:lpstr>
      <vt:lpstr>PowerPoint Presentation</vt:lpstr>
      <vt:lpstr>PowerPoint Presentation</vt:lpstr>
      <vt:lpstr>PowerPoint Presentation</vt:lpstr>
      <vt:lpstr>Conversations with God – Walsch (1998)</vt:lpstr>
      <vt:lpstr>The Universal Christ – Rohr 2019</vt:lpstr>
      <vt:lpstr>So is this why ……..</vt:lpstr>
      <vt:lpstr>Discussion points</vt:lpstr>
      <vt:lpstr>PowerPoint Presentation</vt:lpstr>
      <vt:lpstr>Ilona Boniwell Positive Psychology in a Nutshell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dc:title>
  <dc:creator>Bob Levesley (NCC)</dc:creator>
  <cp:lastModifiedBy>Levesley, Adam (11JNE)</cp:lastModifiedBy>
  <cp:revision>12</cp:revision>
  <dcterms:created xsi:type="dcterms:W3CDTF">2021-01-24T14:22:16Z</dcterms:created>
  <dcterms:modified xsi:type="dcterms:W3CDTF">2022-10-05T19:36:28Z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26a34-59ed-402c-a326-5f7429bfdaa8_Enabled">
    <vt:lpwstr>true</vt:lpwstr>
  </property>
  <property fmtid="{D5CDD505-2E9C-101B-9397-08002B2CF9AE}" pid="3" name="MSIP_Label_3ec26a34-59ed-402c-a326-5f7429bfdaa8_SetDate">
    <vt:lpwstr>2022-01-16T20:23:33Z</vt:lpwstr>
  </property>
  <property fmtid="{D5CDD505-2E9C-101B-9397-08002B2CF9AE}" pid="4" name="MSIP_Label_3ec26a34-59ed-402c-a326-5f7429bfdaa8_Method">
    <vt:lpwstr>Privileged</vt:lpwstr>
  </property>
  <property fmtid="{D5CDD505-2E9C-101B-9397-08002B2CF9AE}" pid="5" name="MSIP_Label_3ec26a34-59ed-402c-a326-5f7429bfdaa8_Name">
    <vt:lpwstr>Non-Official</vt:lpwstr>
  </property>
  <property fmtid="{D5CDD505-2E9C-101B-9397-08002B2CF9AE}" pid="6" name="MSIP_Label_3ec26a34-59ed-402c-a326-5f7429bfdaa8_SiteId">
    <vt:lpwstr>a1ba59b9-7204-48d8-a360-7770245ad4a9</vt:lpwstr>
  </property>
  <property fmtid="{D5CDD505-2E9C-101B-9397-08002B2CF9AE}" pid="7" name="MSIP_Label_3ec26a34-59ed-402c-a326-5f7429bfdaa8_ActionId">
    <vt:lpwstr>1304964d-de94-45f0-a62f-349bad3babdc</vt:lpwstr>
  </property>
  <property fmtid="{D5CDD505-2E9C-101B-9397-08002B2CF9AE}" pid="8" name="MSIP_Label_3ec26a34-59ed-402c-a326-5f7429bfdaa8_ContentBits">
    <vt:lpwstr>0</vt:lpwstr>
  </property>
</Properties>
</file>